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490" r:id="rId2"/>
    <p:sldId id="491" r:id="rId3"/>
    <p:sldId id="492" r:id="rId4"/>
    <p:sldId id="484" r:id="rId5"/>
    <p:sldId id="461" r:id="rId6"/>
    <p:sldId id="480" r:id="rId7"/>
    <p:sldId id="481" r:id="rId8"/>
    <p:sldId id="482" r:id="rId9"/>
    <p:sldId id="483" r:id="rId10"/>
    <p:sldId id="488" r:id="rId11"/>
    <p:sldId id="489" r:id="rId12"/>
    <p:sldId id="425" r:id="rId13"/>
    <p:sldId id="456" r:id="rId14"/>
    <p:sldId id="457" r:id="rId15"/>
    <p:sldId id="458" r:id="rId16"/>
    <p:sldId id="365" r:id="rId17"/>
    <p:sldId id="366" r:id="rId18"/>
    <p:sldId id="467" r:id="rId19"/>
    <p:sldId id="485" r:id="rId20"/>
    <p:sldId id="486" r:id="rId21"/>
    <p:sldId id="487" r:id="rId22"/>
    <p:sldId id="263" r:id="rId23"/>
    <p:sldId id="444" r:id="rId24"/>
    <p:sldId id="443" r:id="rId25"/>
    <p:sldId id="314" r:id="rId26"/>
    <p:sldId id="264" r:id="rId27"/>
    <p:sldId id="315" r:id="rId28"/>
    <p:sldId id="327" r:id="rId29"/>
    <p:sldId id="452" r:id="rId30"/>
    <p:sldId id="462" r:id="rId31"/>
    <p:sldId id="419" r:id="rId32"/>
    <p:sldId id="493" r:id="rId33"/>
    <p:sldId id="282" r:id="rId34"/>
    <p:sldId id="287" r:id="rId35"/>
    <p:sldId id="284" r:id="rId36"/>
    <p:sldId id="463" r:id="rId37"/>
    <p:sldId id="464" r:id="rId38"/>
    <p:sldId id="285" r:id="rId39"/>
    <p:sldId id="286" r:id="rId40"/>
    <p:sldId id="288" r:id="rId41"/>
    <p:sldId id="436" r:id="rId42"/>
    <p:sldId id="44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FD35"/>
    <a:srgbClr val="FF7C80"/>
    <a:srgbClr val="FFD5D7"/>
    <a:srgbClr val="8EFD67"/>
    <a:srgbClr val="E7FE5C"/>
    <a:srgbClr val="DAEC30"/>
    <a:srgbClr val="FBEEB7"/>
    <a:srgbClr val="FFABAD"/>
    <a:srgbClr val="FFA3A3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585" autoAdjust="0"/>
  </p:normalViewPr>
  <p:slideViewPr>
    <p:cSldViewPr>
      <p:cViewPr>
        <p:scale>
          <a:sx n="60" d="100"/>
          <a:sy n="60" d="100"/>
        </p:scale>
        <p:origin x="-1572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2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40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99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7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48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72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83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4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172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288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992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5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02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85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83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04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4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15.wav"/><Relationship Id="rId7" Type="http://schemas.openxmlformats.org/officeDocument/2006/relationships/hyperlink" Target="http://upload.wikimedia.org/wikipedia/commons/4/4e/Snap_from_Wax_Museum_at_Innovative_Film_city_Bangalore_144452.jp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hyperlink" Target="http://en.wikipedia.org/wiki/File:Wakatobi_beach_2006.jpg" TargetMode="External"/><Relationship Id="rId10" Type="http://schemas.openxmlformats.org/officeDocument/2006/relationships/image" Target="../media/image22.png"/><Relationship Id="rId4" Type="http://schemas.openxmlformats.org/officeDocument/2006/relationships/audio" Target="../media/audio16.wav"/><Relationship Id="rId9" Type="http://schemas.openxmlformats.org/officeDocument/2006/relationships/audio" Target="../media/audio6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7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hyperlink" Target="http://en.wikipedia.org/wiki/File:Strawberry_ice_cream_cone_(5076899310).jpg" TargetMode="Externa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8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4/4f/3_D-Box.jpg" TargetMode="External"/><Relationship Id="rId5" Type="http://schemas.openxmlformats.org/officeDocument/2006/relationships/image" Target="../media/image27.jpeg"/><Relationship Id="rId4" Type="http://schemas.openxmlformats.org/officeDocument/2006/relationships/hyperlink" Target="http://upload.wikimedia.org/wikipedia/commons/3/3d/USPS_mailbox_in_Okinawa.jpg" TargetMode="External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b/b8/Typical_Skin_Telangiectasia_in_Adult_HHT_Patient.jpg" TargetMode="External"/><Relationship Id="rId5" Type="http://schemas.openxmlformats.org/officeDocument/2006/relationships/image" Target="../media/image30.jpeg"/><Relationship Id="rId4" Type="http://schemas.openxmlformats.org/officeDocument/2006/relationships/hyperlink" Target="http://upload.wikimedia.org/wikipedia/commons/2/25/Rogue_Wallet_-_Front_Pocket_Wallet.jpg" TargetMode="External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1.wav"/><Relationship Id="rId7" Type="http://schemas.openxmlformats.org/officeDocument/2006/relationships/hyperlink" Target="http://zh.wikipedia.org/wiki/File:Kleinmarkthalle_Frankfurt_Gem%C3%BCsestand.jp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6.png"/><Relationship Id="rId5" Type="http://schemas.openxmlformats.org/officeDocument/2006/relationships/hyperlink" Target="http://zh.wikipedia.org/wiki/File:Bokchoy.jpg" TargetMode="External"/><Relationship Id="rId10" Type="http://schemas.openxmlformats.org/officeDocument/2006/relationships/audio" Target="../media/audio6.wav"/><Relationship Id="rId4" Type="http://schemas.openxmlformats.org/officeDocument/2006/relationships/audio" Target="../media/audio19.wav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8/87/Spoon_Clip_Art.jpg" TargetMode="External"/><Relationship Id="rId3" Type="http://schemas.openxmlformats.org/officeDocument/2006/relationships/audio" Target="../media/audio21.wav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hyperlink" Target="http://www.google.com/url?sa=i&amp;rct=j&amp;q=&amp;esrc=s&amp;source=images&amp;cd=&amp;cad=rja&amp;uact=8&amp;docid=h2Jm4Ks--OizVM&amp;tbnid=CvIEA5EUaI72aM:&amp;ved=0CAUQjRw&amp;url=http://en.wikipedia.org/wiki/William_Thomas_Turner_Barn&amp;ei=h2x5U_D-G9akqAbl2oII&amp;psig=AFQjCNHbZ2XlqKMMpFJTGewkoG0GQy_RYg&amp;ust=1400552890424328" TargetMode="External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5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audio" Target="../media/audio22.wav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5.wav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a.wikipedia.org/wiki/%E3%83%95%E3%82%A1%E3%82%A4%E3%83%AB:The_woks_of_various_sizes.JPG" TargetMode="External"/><Relationship Id="rId5" Type="http://schemas.openxmlformats.org/officeDocument/2006/relationships/image" Target="../media/image47.jpeg"/><Relationship Id="rId4" Type="http://schemas.openxmlformats.org/officeDocument/2006/relationships/audio" Target="../media/audio23.wav"/><Relationship Id="rId9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a.wikipedia.org/wiki/%E3%83%95%E3%82%A1%E3%82%A4%E3%83%AB:The_woks_of_various_sizes.JPG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5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audio" Target="../media/audio22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5.wav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Perfume_Bottles.JPG" TargetMode="External"/><Relationship Id="rId5" Type="http://schemas.openxmlformats.org/officeDocument/2006/relationships/image" Target="../media/image54.png"/><Relationship Id="rId4" Type="http://schemas.openxmlformats.org/officeDocument/2006/relationships/hyperlink" Target="http://upload.wikimedia.org/wikipedia/commons/6/69/Banana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15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hyperlink" Target="http://upload.wikimedia.org/wikipedia/commons/3/3a/A_child_sleeping.jpg" TargetMode="External"/><Relationship Id="rId9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5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audio" Target="../media/audio2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hyperlink" Target="http://1.bp.blogspot.com/_sH0gvybYs18/St9PWKtfZYI/AAAAAAAADjY/_dZ9egW0AUk/s1600-h/SAM_0102.JPG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zh.wikipedia.org/wiki/File:A_Jiaozi_with_suan_cai.JPG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五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课（简体）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667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老</a:t>
            </a:r>
            <a:r>
              <a:rPr lang="zh-CN" altLang="en-US" dirty="0" smtClean="0">
                <a:solidFill>
                  <a:schemeClr val="bg1"/>
                </a:solidFill>
              </a:rPr>
              <a:t>师请</a:t>
            </a:r>
            <a:r>
              <a:rPr lang="zh-TW" altLang="en-US" dirty="0" smtClean="0">
                <a:solidFill>
                  <a:schemeClr val="bg1"/>
                </a:solidFill>
              </a:rPr>
              <a:t>善用第四冊</a:t>
            </a:r>
            <a:r>
              <a:rPr lang="en-US" altLang="zh-TW" dirty="0" smtClean="0">
                <a:solidFill>
                  <a:schemeClr val="bg1"/>
                </a:solidFill>
              </a:rPr>
              <a:t>DVD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Meishing\Desktop\課本故事圖檔\L3-3 (1)\Slide6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82600" y="2362200"/>
            <a:ext cx="3149600" cy="2362200"/>
          </a:xfrm>
          <a:prstGeom prst="rect">
            <a:avLst/>
          </a:prstGeom>
          <a:noFill/>
        </p:spPr>
      </p:pic>
      <p:pic>
        <p:nvPicPr>
          <p:cNvPr id="88067" name="Picture 3" descr="C:\Users\Meishing\Desktop\課本故事圖檔\L3-3 (1)\Slide7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659968" y="2362200"/>
            <a:ext cx="3048000" cy="2286000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4343400" y="32004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400" y="5410200"/>
            <a:ext cx="7315200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中中先把种子种在土里，然後每天浇水 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1295400"/>
            <a:ext cx="152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试试看</a:t>
            </a:r>
          </a:p>
        </p:txBody>
      </p:sp>
      <p:pic>
        <p:nvPicPr>
          <p:cNvPr id="10" name="Picture 4" descr="C:\Users\Meishing\Desktop\meizhou pics\45-42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r="44167" b="81186"/>
          <a:stretch>
            <a:fillRect/>
          </a:stretch>
        </p:blipFill>
        <p:spPr bwMode="auto">
          <a:xfrm>
            <a:off x="0" y="990600"/>
            <a:ext cx="5105400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2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>
          <a:xfrm>
            <a:off x="4343400" y="32004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19200" y="5410200"/>
            <a:ext cx="6858000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花先长出来，然後慢慢地变成大南瓜 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9090" name="Picture 2" descr="C:\Users\Meishing\Desktop\課本故事圖檔\L3-3 (1)\Slide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590800"/>
            <a:ext cx="3200400" cy="2400300"/>
          </a:xfrm>
          <a:prstGeom prst="rect">
            <a:avLst/>
          </a:prstGeom>
          <a:noFill/>
        </p:spPr>
      </p:pic>
      <p:pic>
        <p:nvPicPr>
          <p:cNvPr id="89091" name="Picture 3" descr="C:\Users\Meishing\Desktop\課本故事圖檔\L3-3 (1)\Slide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2590800"/>
            <a:ext cx="3352800" cy="2514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553200" y="1295400"/>
            <a:ext cx="152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试试看</a:t>
            </a:r>
          </a:p>
        </p:txBody>
      </p:sp>
      <p:pic>
        <p:nvPicPr>
          <p:cNvPr id="10" name="Picture 4" descr="C:\Users\Meishing\Desktop\meizhou pics\45-42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r="44167" b="81186"/>
          <a:stretch>
            <a:fillRect/>
          </a:stretch>
        </p:blipFill>
        <p:spPr bwMode="auto">
          <a:xfrm>
            <a:off x="0" y="1143000"/>
            <a:ext cx="5105400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2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课文：包饺子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（听一听 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Meishing\Desktop\meizhou pics\45-3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8229600" cy="6853968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3716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90600" y="2133600"/>
            <a:ext cx="701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2895600"/>
            <a:ext cx="381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181600" y="36576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81600" y="5181600"/>
            <a:ext cx="274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257800" y="60198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66800" y="6096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181600" y="44196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57800" y="67056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962400" y="28956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924800" y="5943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405-t-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C:\Users\Meishing\Desktop\meizhou pics\45-3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0"/>
            <a:ext cx="7315201" cy="1295400"/>
          </a:xfrm>
          <a:prstGeom prst="rect">
            <a:avLst/>
          </a:prstGeom>
          <a:noFill/>
        </p:spPr>
      </p:pic>
      <p:pic>
        <p:nvPicPr>
          <p:cNvPr id="2053" name="Picture 5" descr="C:\Users\Meishing\Desktop\meizhou pics\45-3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19200"/>
            <a:ext cx="7315200" cy="5628033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0" y="533400"/>
            <a:ext cx="502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62000" y="12192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66800" y="25146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72400" y="4419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32766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39624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2400" y="1828800"/>
            <a:ext cx="647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4648200"/>
            <a:ext cx="167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53340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0" y="60960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6858000"/>
            <a:ext cx="693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405-t-1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5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eishing\Desktop\meizhou pics\45-4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1143000"/>
            <a:ext cx="9122357" cy="27432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0" y="2819400"/>
            <a:ext cx="868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1000" y="37338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66800" y="1905000"/>
            <a:ext cx="777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C:\Users\Meishing\Desktop\meizhou pics\45-27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42697" t="29811" b="12148"/>
          <a:stretch>
            <a:fillRect/>
          </a:stretch>
        </p:blipFill>
        <p:spPr bwMode="auto">
          <a:xfrm>
            <a:off x="3581400" y="3200400"/>
            <a:ext cx="3886200" cy="32766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772400" y="4419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听一听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405-t-3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请同学回答问题</a:t>
            </a:r>
            <a:endParaRPr lang="en-US" altLang="zh-CN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课文：包饺子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（想一想）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81000" y="1066800"/>
            <a:ext cx="6934200" cy="523220"/>
            <a:chOff x="381000" y="1066800"/>
            <a:chExt cx="6934200" cy="523220"/>
          </a:xfrm>
        </p:grpSpPr>
        <p:sp>
          <p:nvSpPr>
            <p:cNvPr id="14" name="TextBox 13"/>
            <p:cNvSpPr txBox="1"/>
            <p:nvPr/>
          </p:nvSpPr>
          <p:spPr>
            <a:xfrm>
              <a:off x="381000" y="1066800"/>
              <a:ext cx="6934200" cy="5232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１</a:t>
              </a:r>
              <a:r>
                <a:rPr lang="en-US" altLang="zh-CN" sz="2800" dirty="0" smtClean="0">
                  <a:latin typeface="Adobe Kaiti Std R" pitchFamily="18" charset="-128"/>
                  <a:ea typeface="Adobe Kaiti Std R" pitchFamily="18" charset="-128"/>
                </a:rPr>
                <a:t>.</a:t>
              </a:r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大家跟林妈妈学做什么？</a:t>
              </a:r>
            </a:p>
          </p:txBody>
        </p:sp>
        <p:sp>
          <p:nvSpPr>
            <p:cNvPr id="8" name="Action Button: Sound 7">
              <a:hlinkClick r:id="" action="ppaction://noaction" highlightClick="1"/>
            </p:cNvPr>
            <p:cNvSpPr/>
            <p:nvPr/>
          </p:nvSpPr>
          <p:spPr>
            <a:xfrm>
              <a:off x="6019800" y="1143000"/>
              <a:ext cx="381000" cy="381000"/>
            </a:xfrm>
            <a:prstGeom prst="actionButtonSoun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1000" y="2057400"/>
            <a:ext cx="6934200" cy="523220"/>
            <a:chOff x="381000" y="2057400"/>
            <a:chExt cx="6934200" cy="523220"/>
          </a:xfrm>
        </p:grpSpPr>
        <p:sp>
          <p:nvSpPr>
            <p:cNvPr id="15" name="TextBox 14"/>
            <p:cNvSpPr txBox="1"/>
            <p:nvPr/>
          </p:nvSpPr>
          <p:spPr>
            <a:xfrm>
              <a:off x="381000" y="2057400"/>
              <a:ext cx="6934200" cy="5232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２</a:t>
              </a:r>
              <a:r>
                <a:rPr lang="en-US" altLang="zh-CN" sz="2800" dirty="0" smtClean="0">
                  <a:latin typeface="Adobe Kaiti Std R" pitchFamily="18" charset="-128"/>
                  <a:ea typeface="Adobe Kaiti Std R" pitchFamily="18" charset="-128"/>
                </a:rPr>
                <a:t>.</a:t>
              </a:r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为什么大家觉得饺子特别美味可口？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1" name="Action Button: Sound 10">
              <a:hlinkClick r:id="" action="ppaction://noaction" highlightClick="1"/>
            </p:cNvPr>
            <p:cNvSpPr/>
            <p:nvPr/>
          </p:nvSpPr>
          <p:spPr>
            <a:xfrm>
              <a:off x="6781800" y="2133600"/>
              <a:ext cx="381000" cy="381000"/>
            </a:xfrm>
            <a:prstGeom prst="actionButtonSoun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1000" y="3124200"/>
            <a:ext cx="6934200" cy="523220"/>
            <a:chOff x="381000" y="3124200"/>
            <a:chExt cx="6934200" cy="523220"/>
          </a:xfrm>
        </p:grpSpPr>
        <p:sp>
          <p:nvSpPr>
            <p:cNvPr id="16" name="TextBox 15"/>
            <p:cNvSpPr txBox="1"/>
            <p:nvPr/>
          </p:nvSpPr>
          <p:spPr>
            <a:xfrm>
              <a:off x="381000" y="3124200"/>
              <a:ext cx="6934200" cy="5232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３</a:t>
              </a:r>
              <a:r>
                <a:rPr lang="en-US" altLang="zh-CN" sz="2800" dirty="0" smtClean="0">
                  <a:latin typeface="Adobe Kaiti Std R" pitchFamily="18" charset="-128"/>
                  <a:ea typeface="Adobe Kaiti Std R" pitchFamily="18" charset="-128"/>
                </a:rPr>
                <a:t>. </a:t>
              </a:r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林妈妈从哪里把饺子皮拿出来？</a:t>
              </a:r>
            </a:p>
          </p:txBody>
        </p:sp>
        <p:sp>
          <p:nvSpPr>
            <p:cNvPr id="12" name="Action Button: Sound 11">
              <a:hlinkClick r:id="" action="ppaction://noaction" highlightClick="1"/>
            </p:cNvPr>
            <p:cNvSpPr/>
            <p:nvPr/>
          </p:nvSpPr>
          <p:spPr>
            <a:xfrm>
              <a:off x="6248400" y="3200400"/>
              <a:ext cx="381000" cy="381000"/>
            </a:xfrm>
            <a:prstGeom prst="actionButtonSoun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1000" y="4191000"/>
            <a:ext cx="6934200" cy="523220"/>
            <a:chOff x="381000" y="4191000"/>
            <a:chExt cx="6934200" cy="523220"/>
          </a:xfrm>
        </p:grpSpPr>
        <p:sp>
          <p:nvSpPr>
            <p:cNvPr id="17" name="TextBox 16"/>
            <p:cNvSpPr txBox="1"/>
            <p:nvPr/>
          </p:nvSpPr>
          <p:spPr>
            <a:xfrm>
              <a:off x="381000" y="4191000"/>
              <a:ext cx="6934200" cy="5232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４</a:t>
              </a:r>
              <a:r>
                <a:rPr lang="en-US" altLang="zh-CN" sz="2800" dirty="0" smtClean="0">
                  <a:latin typeface="Adobe Kaiti Std R" pitchFamily="18" charset="-128"/>
                  <a:ea typeface="Adobe Kaiti Std R" pitchFamily="18" charset="-128"/>
                </a:rPr>
                <a:t>. </a:t>
              </a:r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林妈妈用什么做饺子饀？</a:t>
              </a:r>
            </a:p>
          </p:txBody>
        </p:sp>
        <p:sp>
          <p:nvSpPr>
            <p:cNvPr id="19" name="Action Button: Sound 18">
              <a:hlinkClick r:id="" action="ppaction://noaction" highlightClick="1"/>
            </p:cNvPr>
            <p:cNvSpPr/>
            <p:nvPr/>
          </p:nvSpPr>
          <p:spPr>
            <a:xfrm>
              <a:off x="6096000" y="4267200"/>
              <a:ext cx="381000" cy="381000"/>
            </a:xfrm>
            <a:prstGeom prst="actionButtonSoun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1000" y="5334000"/>
            <a:ext cx="6934200" cy="954107"/>
            <a:chOff x="381000" y="5334000"/>
            <a:chExt cx="6934200" cy="954107"/>
          </a:xfrm>
        </p:grpSpPr>
        <p:sp>
          <p:nvSpPr>
            <p:cNvPr id="18" name="TextBox 17"/>
            <p:cNvSpPr txBox="1"/>
            <p:nvPr/>
          </p:nvSpPr>
          <p:spPr>
            <a:xfrm>
              <a:off x="381000" y="5334000"/>
              <a:ext cx="6934200" cy="95410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５</a:t>
              </a:r>
              <a:r>
                <a:rPr lang="en-US" altLang="zh-CN" sz="2800" dirty="0" smtClean="0">
                  <a:latin typeface="Adobe Kaiti Std R" pitchFamily="18" charset="-128"/>
                  <a:ea typeface="Adobe Kaiti Std R" pitchFamily="18" charset="-128"/>
                </a:rPr>
                <a:t>. </a:t>
              </a:r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林妈妈说在饺子里吃到杏仁，明年一定会很幸运，为什么？</a:t>
              </a:r>
            </a:p>
          </p:txBody>
        </p:sp>
        <p:sp>
          <p:nvSpPr>
            <p:cNvPr id="20" name="Action Button: Sound 19">
              <a:hlinkClick r:id="" action="ppaction://noaction" highlightClick="1"/>
            </p:cNvPr>
            <p:cNvSpPr/>
            <p:nvPr/>
          </p:nvSpPr>
          <p:spPr>
            <a:xfrm>
              <a:off x="6096000" y="5867400"/>
              <a:ext cx="381000" cy="381000"/>
            </a:xfrm>
            <a:prstGeom prst="actionButtonSoun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495800" y="0"/>
            <a:ext cx="4648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请学生听完课文朗读後，先听问题，後回答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5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5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5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5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05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课文：包饺子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  <a:cs typeface="+mj-cs"/>
              </a:rPr>
              <a:t>（念一念）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96200" y="6477000"/>
            <a:ext cx="14478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请同学朗读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 descr="C:\Users\Meishing\Desktop\meizhou pics\45-37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8229600" cy="6853968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3716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90600" y="2133600"/>
            <a:ext cx="701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2895600"/>
            <a:ext cx="381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181600" y="36576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81600" y="5181600"/>
            <a:ext cx="274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257800" y="60198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66800" y="6096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181600" y="44196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57800" y="67056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962400" y="28956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01000" y="5943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4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4" descr="C:\Users\Meishing\Desktop\meizhou pics\45-38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0"/>
            <a:ext cx="7315201" cy="1295400"/>
          </a:xfrm>
          <a:prstGeom prst="rect">
            <a:avLst/>
          </a:prstGeom>
          <a:noFill/>
        </p:spPr>
      </p:pic>
      <p:pic>
        <p:nvPicPr>
          <p:cNvPr id="20" name="Picture 5" descr="C:\Users\Meishing\Desktop\meizhou pics\45-3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19200"/>
            <a:ext cx="7315200" cy="5628033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0" y="533400"/>
            <a:ext cx="502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62000" y="12192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66800" y="25146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2766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39624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2400" y="1828800"/>
            <a:ext cx="647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4648200"/>
            <a:ext cx="167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53340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0" y="60960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6858000"/>
            <a:ext cx="693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696200" y="3810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500"/>
                            </p:stCondLst>
                            <p:childTnLst>
                              <p:par>
                                <p:cTn id="4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Meishing\Desktop\meizhou pics\45-40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1143000"/>
            <a:ext cx="9122357" cy="27432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0" y="2819400"/>
            <a:ext cx="868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1000" y="37338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66800" y="1905000"/>
            <a:ext cx="777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C:\Users\Meishing\Desktop\meizhou pics\45-2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2697" t="29811" b="12148"/>
          <a:stretch>
            <a:fillRect/>
          </a:stretch>
        </p:blipFill>
        <p:spPr bwMode="auto">
          <a:xfrm>
            <a:off x="3581400" y="3200400"/>
            <a:ext cx="3886200" cy="3276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01000" y="5943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/>
              <a:t>念一念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590800" y="990600"/>
            <a:ext cx="144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10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76600" y="10668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叚</a:t>
            </a:r>
            <a:endParaRPr lang="en-US" sz="1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8130" name="Picture 2" descr="http://upload.wikimedia.org/wikipedia/commons/thumb/d/d9/Wakatobi_beach_2006.jpg/220px-Wakatobi_beach_2006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038600"/>
            <a:ext cx="3578030" cy="2390775"/>
          </a:xfrm>
          <a:prstGeom prst="rect">
            <a:avLst/>
          </a:prstGeom>
          <a:noFill/>
        </p:spPr>
      </p:pic>
      <p:pic>
        <p:nvPicPr>
          <p:cNvPr id="48132" name="Picture 4" descr="File:Snap from Wax Museum at Innovative Film city Bangalore 144452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34050" y="2438400"/>
            <a:ext cx="3124200" cy="41656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267200" y="6400800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72000" y="762000"/>
            <a:ext cx="4572000" cy="523220"/>
            <a:chOff x="4572000" y="762000"/>
            <a:chExt cx="4572000" cy="523220"/>
          </a:xfrm>
        </p:grpSpPr>
        <p:sp>
          <p:nvSpPr>
            <p:cNvPr id="14" name="TextBox 13"/>
            <p:cNvSpPr txBox="1"/>
            <p:nvPr/>
          </p:nvSpPr>
          <p:spPr>
            <a:xfrm>
              <a:off x="4572000" y="762000"/>
              <a:ext cx="4572000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春假你要去哪儿玩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</a:p>
          </p:txBody>
        </p:sp>
        <p:sp>
          <p:nvSpPr>
            <p:cNvPr id="15" name="Action Button: Sound 14">
              <a:hlinkClick r:id="" action="ppaction://noaction" highlightClick="1">
                <a:snd r:embed="rId9" name="applause.wav"/>
              </a:hlinkClick>
            </p:cNvPr>
            <p:cNvSpPr/>
            <p:nvPr/>
          </p:nvSpPr>
          <p:spPr>
            <a:xfrm>
              <a:off x="8153400" y="838200"/>
              <a:ext cx="304800" cy="381000"/>
            </a:xfrm>
            <a:prstGeom prst="actionButtonSou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5800" y="1236372"/>
            <a:ext cx="1447800" cy="1366234"/>
            <a:chOff x="685800" y="1236372"/>
            <a:chExt cx="1447800" cy="1366234"/>
          </a:xfrm>
        </p:grpSpPr>
        <p:pic>
          <p:nvPicPr>
            <p:cNvPr id="1026" name="Picture 2" descr="C:\Users\Meishing\Desktop\meizhou pics\45-23.png"/>
            <p:cNvPicPr>
              <a:picLocks noChangeAspect="1" noChangeArrowheads="1"/>
            </p:cNvPicPr>
            <p:nvPr/>
          </p:nvPicPr>
          <p:blipFill>
            <a:blip r:embed="rId10" cstate="print">
              <a:lum bright="-20000" contrast="40000"/>
            </a:blip>
            <a:srcRect r="87500"/>
            <a:stretch>
              <a:fillRect/>
            </a:stretch>
          </p:blipFill>
          <p:spPr bwMode="auto">
            <a:xfrm>
              <a:off x="685800" y="1236372"/>
              <a:ext cx="1447800" cy="1366234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1676400" y="16764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135" name="Picture 7" descr="C:\Users\Meishing\Desktop\meizhou pics\45-53.png"/>
          <p:cNvPicPr>
            <a:picLocks noChangeAspect="1" noChangeArrowheads="1"/>
          </p:cNvPicPr>
          <p:nvPr/>
        </p:nvPicPr>
        <p:blipFill>
          <a:blip r:embed="rId11" cstate="print">
            <a:lum bright="-20000" contrast="40000"/>
          </a:blip>
          <a:srcRect r="57396"/>
          <a:stretch>
            <a:fillRect/>
          </a:stretch>
        </p:blipFill>
        <p:spPr bwMode="auto">
          <a:xfrm>
            <a:off x="1447800" y="2743200"/>
            <a:ext cx="1371600" cy="990600"/>
          </a:xfrm>
          <a:prstGeom prst="rect">
            <a:avLst/>
          </a:prstGeom>
          <a:noFill/>
        </p:spPr>
      </p:pic>
      <p:pic>
        <p:nvPicPr>
          <p:cNvPr id="21" name="Picture 7" descr="C:\Users\Meishing\Desktop\meizhou pics\45-53.png"/>
          <p:cNvPicPr>
            <a:picLocks noChangeAspect="1" noChangeArrowheads="1"/>
          </p:cNvPicPr>
          <p:nvPr/>
        </p:nvPicPr>
        <p:blipFill>
          <a:blip r:embed="rId11" cstate="print">
            <a:lum bright="-20000" contrast="40000"/>
          </a:blip>
          <a:srcRect l="56805"/>
          <a:stretch>
            <a:fillRect/>
          </a:stretch>
        </p:blipFill>
        <p:spPr bwMode="auto">
          <a:xfrm>
            <a:off x="6553200" y="1371600"/>
            <a:ext cx="1390650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5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8" grpId="0"/>
      <p:bldP spid="2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533400" y="2895600"/>
            <a:ext cx="2133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冰淇淋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77000" y="1447800"/>
            <a:ext cx="1371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冰箱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200" y="1066800"/>
            <a:ext cx="8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冫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1066800"/>
            <a:ext cx="8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水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4034" name="Picture 2" descr="http://upload.wikimedia.org/wikipedia/commons/thumb/8/85/LG_refrigerator_interior.jpg/640px-LG_refrigerator_interi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286000"/>
            <a:ext cx="3276600" cy="4360267"/>
          </a:xfrm>
          <a:prstGeom prst="rect">
            <a:avLst/>
          </a:prstGeom>
          <a:noFill/>
        </p:spPr>
      </p:pic>
      <p:pic>
        <p:nvPicPr>
          <p:cNvPr id="44036" name="Picture 4" descr="Strawberry ice cream cone (5076899310)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9600" t="14894" r="7200" b="14894"/>
          <a:stretch>
            <a:fillRect/>
          </a:stretch>
        </p:blipFill>
        <p:spPr bwMode="auto">
          <a:xfrm>
            <a:off x="685800" y="3886200"/>
            <a:ext cx="1981200" cy="2514600"/>
          </a:xfrm>
          <a:prstGeom prst="rect">
            <a:avLst/>
          </a:prstGeom>
          <a:noFill/>
        </p:spPr>
      </p:pic>
      <p:pic>
        <p:nvPicPr>
          <p:cNvPr id="44037" name="Picture 5" descr="C:\Users\Meishing\Desktop\meizhou pics\冰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l="2759" t="85105"/>
          <a:stretch>
            <a:fillRect/>
          </a:stretch>
        </p:blipFill>
        <p:spPr bwMode="auto">
          <a:xfrm>
            <a:off x="0" y="6591300"/>
            <a:ext cx="5372100" cy="266700"/>
          </a:xfrm>
          <a:prstGeom prst="rect">
            <a:avLst/>
          </a:prstGeom>
          <a:noFill/>
        </p:spPr>
      </p:pic>
      <p:pic>
        <p:nvPicPr>
          <p:cNvPr id="16" name="Picture 5" descr="C:\Users\Meishing\Desktop\meizhou pics\冰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r="54483" b="38298"/>
          <a:stretch>
            <a:fillRect/>
          </a:stretch>
        </p:blipFill>
        <p:spPr bwMode="auto">
          <a:xfrm>
            <a:off x="2895600" y="2514600"/>
            <a:ext cx="2514600" cy="11049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752600" y="6324600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066800" y="1236372"/>
            <a:ext cx="1447800" cy="1366234"/>
            <a:chOff x="1066800" y="1236372"/>
            <a:chExt cx="1447800" cy="1366234"/>
          </a:xfrm>
        </p:grpSpPr>
        <p:pic>
          <p:nvPicPr>
            <p:cNvPr id="20" name="Picture 2" descr="C:\Users\Meishing\Desktop\meizhou pics\45-23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l="29167" r="58333"/>
            <a:stretch>
              <a:fillRect/>
            </a:stretch>
          </p:blipFill>
          <p:spPr bwMode="auto">
            <a:xfrm>
              <a:off x="1066800" y="1236372"/>
              <a:ext cx="1447800" cy="1366234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1981200" y="1676400"/>
              <a:ext cx="228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1" grpId="0"/>
      <p:bldP spid="21" grpId="1"/>
      <p:bldP spid="22" grpId="0"/>
      <p:bldP spid="2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276600" y="4114800"/>
            <a:ext cx="6858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信箱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67400" y="28194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箱子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733800" y="838200"/>
            <a:ext cx="1509712" cy="635000"/>
            <a:chOff x="2833688" y="736600"/>
            <a:chExt cx="3879850" cy="1487487"/>
          </a:xfrm>
        </p:grpSpPr>
        <p:sp>
          <p:nvSpPr>
            <p:cNvPr id="19" name="Freeform 22"/>
            <p:cNvSpPr>
              <a:spLocks/>
            </p:cNvSpPr>
            <p:nvPr/>
          </p:nvSpPr>
          <p:spPr bwMode="auto">
            <a:xfrm>
              <a:off x="2833688" y="846137"/>
              <a:ext cx="1281112" cy="1377950"/>
            </a:xfrm>
            <a:custGeom>
              <a:avLst/>
              <a:gdLst>
                <a:gd name="T0" fmla="*/ 917006 w 1615"/>
                <a:gd name="T1" fmla="*/ 1588 h 1735"/>
                <a:gd name="T2" fmla="*/ 955083 w 1615"/>
                <a:gd name="T3" fmla="*/ 8736 h 1735"/>
                <a:gd name="T4" fmla="*/ 997126 w 1615"/>
                <a:gd name="T5" fmla="*/ 24620 h 1735"/>
                <a:gd name="T6" fmla="*/ 1059793 w 1615"/>
                <a:gd name="T7" fmla="*/ 50035 h 1735"/>
                <a:gd name="T8" fmla="*/ 1111355 w 1615"/>
                <a:gd name="T9" fmla="*/ 81009 h 1735"/>
                <a:gd name="T10" fmla="*/ 1155777 w 1615"/>
                <a:gd name="T11" fmla="*/ 109601 h 1735"/>
                <a:gd name="T12" fmla="*/ 1193854 w 1615"/>
                <a:gd name="T13" fmla="*/ 138986 h 1735"/>
                <a:gd name="T14" fmla="*/ 1225584 w 1615"/>
                <a:gd name="T15" fmla="*/ 164401 h 1735"/>
                <a:gd name="T16" fmla="*/ 1248588 w 1615"/>
                <a:gd name="T17" fmla="*/ 190610 h 1735"/>
                <a:gd name="T18" fmla="*/ 1266833 w 1615"/>
                <a:gd name="T19" fmla="*/ 215230 h 1735"/>
                <a:gd name="T20" fmla="*/ 1276352 w 1615"/>
                <a:gd name="T21" fmla="*/ 239056 h 1735"/>
                <a:gd name="T22" fmla="*/ 1281112 w 1615"/>
                <a:gd name="T23" fmla="*/ 262088 h 1735"/>
                <a:gd name="T24" fmla="*/ 1276352 w 1615"/>
                <a:gd name="T25" fmla="*/ 273207 h 1735"/>
                <a:gd name="T26" fmla="*/ 1266833 w 1615"/>
                <a:gd name="T27" fmla="*/ 286709 h 1735"/>
                <a:gd name="T28" fmla="*/ 1251761 w 1615"/>
                <a:gd name="T29" fmla="*/ 300210 h 1735"/>
                <a:gd name="T30" fmla="*/ 1205752 w 1615"/>
                <a:gd name="T31" fmla="*/ 343098 h 1735"/>
                <a:gd name="T32" fmla="*/ 1155777 w 1615"/>
                <a:gd name="T33" fmla="*/ 402663 h 1735"/>
                <a:gd name="T34" fmla="*/ 1073278 w 1615"/>
                <a:gd name="T35" fmla="*/ 518617 h 1735"/>
                <a:gd name="T36" fmla="*/ 958256 w 1615"/>
                <a:gd name="T37" fmla="*/ 669517 h 1735"/>
                <a:gd name="T38" fmla="*/ 842440 w 1615"/>
                <a:gd name="T39" fmla="*/ 806121 h 1735"/>
                <a:gd name="T40" fmla="*/ 729798 w 1615"/>
                <a:gd name="T41" fmla="*/ 930017 h 1735"/>
                <a:gd name="T42" fmla="*/ 625881 w 1615"/>
                <a:gd name="T43" fmla="*/ 1030881 h 1735"/>
                <a:gd name="T44" fmla="*/ 499753 w 1615"/>
                <a:gd name="T45" fmla="*/ 1130951 h 1735"/>
                <a:gd name="T46" fmla="*/ 392663 w 1615"/>
                <a:gd name="T47" fmla="*/ 1204813 h 1735"/>
                <a:gd name="T48" fmla="*/ 278434 w 1615"/>
                <a:gd name="T49" fmla="*/ 1274703 h 1735"/>
                <a:gd name="T50" fmla="*/ 193555 w 1615"/>
                <a:gd name="T51" fmla="*/ 1321561 h 1735"/>
                <a:gd name="T52" fmla="*/ 130888 w 1615"/>
                <a:gd name="T53" fmla="*/ 1352535 h 1735"/>
                <a:gd name="T54" fmla="*/ 80912 w 1615"/>
                <a:gd name="T55" fmla="*/ 1370802 h 1735"/>
                <a:gd name="T56" fmla="*/ 46009 w 1615"/>
                <a:gd name="T57" fmla="*/ 1377950 h 1735"/>
                <a:gd name="T58" fmla="*/ 21418 w 1615"/>
                <a:gd name="T59" fmla="*/ 1377950 h 1735"/>
                <a:gd name="T60" fmla="*/ 3173 w 1615"/>
                <a:gd name="T61" fmla="*/ 1370802 h 1735"/>
                <a:gd name="T62" fmla="*/ 3173 w 1615"/>
                <a:gd name="T63" fmla="*/ 1356506 h 1735"/>
                <a:gd name="T64" fmla="*/ 19831 w 1615"/>
                <a:gd name="T65" fmla="*/ 1338240 h 1735"/>
                <a:gd name="T66" fmla="*/ 80912 w 1615"/>
                <a:gd name="T67" fmla="*/ 1283439 h 1735"/>
                <a:gd name="T68" fmla="*/ 178483 w 1615"/>
                <a:gd name="T69" fmla="*/ 1187340 h 1735"/>
                <a:gd name="T70" fmla="*/ 276054 w 1615"/>
                <a:gd name="T71" fmla="*/ 1082505 h 1735"/>
                <a:gd name="T72" fmla="*/ 372038 w 1615"/>
                <a:gd name="T73" fmla="*/ 969727 h 1735"/>
                <a:gd name="T74" fmla="*/ 461676 w 1615"/>
                <a:gd name="T75" fmla="*/ 853773 h 1735"/>
                <a:gd name="T76" fmla="*/ 544968 w 1615"/>
                <a:gd name="T77" fmla="*/ 736230 h 1735"/>
                <a:gd name="T78" fmla="*/ 624294 w 1615"/>
                <a:gd name="T79" fmla="*/ 611540 h 1735"/>
                <a:gd name="T80" fmla="*/ 698860 w 1615"/>
                <a:gd name="T81" fmla="*/ 478907 h 1735"/>
                <a:gd name="T82" fmla="*/ 755182 w 1615"/>
                <a:gd name="T83" fmla="*/ 366130 h 1735"/>
                <a:gd name="T84" fmla="*/ 788499 w 1615"/>
                <a:gd name="T85" fmla="*/ 281944 h 1735"/>
                <a:gd name="T86" fmla="*/ 809917 w 1615"/>
                <a:gd name="T87" fmla="*/ 200934 h 1735"/>
                <a:gd name="T88" fmla="*/ 821022 w 1615"/>
                <a:gd name="T89" fmla="*/ 123102 h 1735"/>
                <a:gd name="T90" fmla="*/ 824195 w 1615"/>
                <a:gd name="T91" fmla="*/ 66713 h 1735"/>
                <a:gd name="T92" fmla="*/ 831335 w 1615"/>
                <a:gd name="T93" fmla="*/ 33357 h 1735"/>
                <a:gd name="T94" fmla="*/ 849580 w 1615"/>
                <a:gd name="T95" fmla="*/ 11913 h 1735"/>
                <a:gd name="T96" fmla="*/ 877344 w 1615"/>
                <a:gd name="T97" fmla="*/ 1588 h 1735"/>
                <a:gd name="T98" fmla="*/ 894002 w 1615"/>
                <a:gd name="T99" fmla="*/ 0 h 17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615" h="1735">
                  <a:moveTo>
                    <a:pt x="1127" y="0"/>
                  </a:moveTo>
                  <a:lnTo>
                    <a:pt x="1137" y="0"/>
                  </a:lnTo>
                  <a:lnTo>
                    <a:pt x="1146" y="2"/>
                  </a:lnTo>
                  <a:lnTo>
                    <a:pt x="1156" y="2"/>
                  </a:lnTo>
                  <a:lnTo>
                    <a:pt x="1167" y="4"/>
                  </a:lnTo>
                  <a:lnTo>
                    <a:pt x="1179" y="6"/>
                  </a:lnTo>
                  <a:lnTo>
                    <a:pt x="1190" y="10"/>
                  </a:lnTo>
                  <a:lnTo>
                    <a:pt x="1204" y="11"/>
                  </a:lnTo>
                  <a:lnTo>
                    <a:pt x="1215" y="15"/>
                  </a:lnTo>
                  <a:lnTo>
                    <a:pt x="1229" y="21"/>
                  </a:lnTo>
                  <a:lnTo>
                    <a:pt x="1242" y="25"/>
                  </a:lnTo>
                  <a:lnTo>
                    <a:pt x="1257" y="31"/>
                  </a:lnTo>
                  <a:lnTo>
                    <a:pt x="1273" y="36"/>
                  </a:lnTo>
                  <a:lnTo>
                    <a:pt x="1286" y="42"/>
                  </a:lnTo>
                  <a:lnTo>
                    <a:pt x="1304" y="48"/>
                  </a:lnTo>
                  <a:lnTo>
                    <a:pt x="1336" y="63"/>
                  </a:lnTo>
                  <a:lnTo>
                    <a:pt x="1353" y="73"/>
                  </a:lnTo>
                  <a:lnTo>
                    <a:pt x="1369" y="83"/>
                  </a:lnTo>
                  <a:lnTo>
                    <a:pt x="1386" y="92"/>
                  </a:lnTo>
                  <a:lnTo>
                    <a:pt x="1401" y="102"/>
                  </a:lnTo>
                  <a:lnTo>
                    <a:pt x="1417" y="111"/>
                  </a:lnTo>
                  <a:lnTo>
                    <a:pt x="1430" y="121"/>
                  </a:lnTo>
                  <a:lnTo>
                    <a:pt x="1444" y="131"/>
                  </a:lnTo>
                  <a:lnTo>
                    <a:pt x="1457" y="138"/>
                  </a:lnTo>
                  <a:lnTo>
                    <a:pt x="1471" y="148"/>
                  </a:lnTo>
                  <a:lnTo>
                    <a:pt x="1482" y="157"/>
                  </a:lnTo>
                  <a:lnTo>
                    <a:pt x="1496" y="165"/>
                  </a:lnTo>
                  <a:lnTo>
                    <a:pt x="1505" y="175"/>
                  </a:lnTo>
                  <a:lnTo>
                    <a:pt x="1517" y="182"/>
                  </a:lnTo>
                  <a:lnTo>
                    <a:pt x="1526" y="192"/>
                  </a:lnTo>
                  <a:lnTo>
                    <a:pt x="1536" y="200"/>
                  </a:lnTo>
                  <a:lnTo>
                    <a:pt x="1545" y="207"/>
                  </a:lnTo>
                  <a:lnTo>
                    <a:pt x="1553" y="217"/>
                  </a:lnTo>
                  <a:lnTo>
                    <a:pt x="1561" y="225"/>
                  </a:lnTo>
                  <a:lnTo>
                    <a:pt x="1568" y="232"/>
                  </a:lnTo>
                  <a:lnTo>
                    <a:pt x="1574" y="240"/>
                  </a:lnTo>
                  <a:lnTo>
                    <a:pt x="1582" y="248"/>
                  </a:lnTo>
                  <a:lnTo>
                    <a:pt x="1588" y="255"/>
                  </a:lnTo>
                  <a:lnTo>
                    <a:pt x="1592" y="263"/>
                  </a:lnTo>
                  <a:lnTo>
                    <a:pt x="1597" y="271"/>
                  </a:lnTo>
                  <a:lnTo>
                    <a:pt x="1601" y="278"/>
                  </a:lnTo>
                  <a:lnTo>
                    <a:pt x="1603" y="286"/>
                  </a:lnTo>
                  <a:lnTo>
                    <a:pt x="1607" y="294"/>
                  </a:lnTo>
                  <a:lnTo>
                    <a:pt x="1609" y="301"/>
                  </a:lnTo>
                  <a:lnTo>
                    <a:pt x="1611" y="309"/>
                  </a:lnTo>
                  <a:lnTo>
                    <a:pt x="1613" y="315"/>
                  </a:lnTo>
                  <a:lnTo>
                    <a:pt x="1613" y="322"/>
                  </a:lnTo>
                  <a:lnTo>
                    <a:pt x="1615" y="330"/>
                  </a:lnTo>
                  <a:lnTo>
                    <a:pt x="1613" y="332"/>
                  </a:lnTo>
                  <a:lnTo>
                    <a:pt x="1613" y="336"/>
                  </a:lnTo>
                  <a:lnTo>
                    <a:pt x="1611" y="340"/>
                  </a:lnTo>
                  <a:lnTo>
                    <a:pt x="1609" y="344"/>
                  </a:lnTo>
                  <a:lnTo>
                    <a:pt x="1607" y="347"/>
                  </a:lnTo>
                  <a:lnTo>
                    <a:pt x="1605" y="351"/>
                  </a:lnTo>
                  <a:lnTo>
                    <a:pt x="1601" y="355"/>
                  </a:lnTo>
                  <a:lnTo>
                    <a:pt x="1597" y="361"/>
                  </a:lnTo>
                  <a:lnTo>
                    <a:pt x="1593" y="365"/>
                  </a:lnTo>
                  <a:lnTo>
                    <a:pt x="1590" y="369"/>
                  </a:lnTo>
                  <a:lnTo>
                    <a:pt x="1584" y="374"/>
                  </a:lnTo>
                  <a:lnTo>
                    <a:pt x="1578" y="378"/>
                  </a:lnTo>
                  <a:lnTo>
                    <a:pt x="1567" y="388"/>
                  </a:lnTo>
                  <a:lnTo>
                    <a:pt x="1551" y="399"/>
                  </a:lnTo>
                  <a:lnTo>
                    <a:pt x="1536" y="415"/>
                  </a:lnTo>
                  <a:lnTo>
                    <a:pt x="1520" y="432"/>
                  </a:lnTo>
                  <a:lnTo>
                    <a:pt x="1505" y="449"/>
                  </a:lnTo>
                  <a:lnTo>
                    <a:pt x="1488" y="468"/>
                  </a:lnTo>
                  <a:lnTo>
                    <a:pt x="1472" y="488"/>
                  </a:lnTo>
                  <a:lnTo>
                    <a:pt x="1457" y="507"/>
                  </a:lnTo>
                  <a:lnTo>
                    <a:pt x="1442" y="528"/>
                  </a:lnTo>
                  <a:lnTo>
                    <a:pt x="1426" y="549"/>
                  </a:lnTo>
                  <a:lnTo>
                    <a:pt x="1390" y="601"/>
                  </a:lnTo>
                  <a:lnTo>
                    <a:pt x="1353" y="653"/>
                  </a:lnTo>
                  <a:lnTo>
                    <a:pt x="1317" y="701"/>
                  </a:lnTo>
                  <a:lnTo>
                    <a:pt x="1281" y="751"/>
                  </a:lnTo>
                  <a:lnTo>
                    <a:pt x="1244" y="797"/>
                  </a:lnTo>
                  <a:lnTo>
                    <a:pt x="1208" y="843"/>
                  </a:lnTo>
                  <a:lnTo>
                    <a:pt x="1171" y="887"/>
                  </a:lnTo>
                  <a:lnTo>
                    <a:pt x="1135" y="931"/>
                  </a:lnTo>
                  <a:lnTo>
                    <a:pt x="1098" y="973"/>
                  </a:lnTo>
                  <a:lnTo>
                    <a:pt x="1062" y="1015"/>
                  </a:lnTo>
                  <a:lnTo>
                    <a:pt x="1027" y="1056"/>
                  </a:lnTo>
                  <a:lnTo>
                    <a:pt x="991" y="1096"/>
                  </a:lnTo>
                  <a:lnTo>
                    <a:pt x="954" y="1134"/>
                  </a:lnTo>
                  <a:lnTo>
                    <a:pt x="920" y="1171"/>
                  </a:lnTo>
                  <a:lnTo>
                    <a:pt x="883" y="1207"/>
                  </a:lnTo>
                  <a:lnTo>
                    <a:pt x="849" y="1244"/>
                  </a:lnTo>
                  <a:lnTo>
                    <a:pt x="818" y="1271"/>
                  </a:lnTo>
                  <a:lnTo>
                    <a:pt x="789" y="1298"/>
                  </a:lnTo>
                  <a:lnTo>
                    <a:pt x="758" y="1325"/>
                  </a:lnTo>
                  <a:lnTo>
                    <a:pt x="726" y="1349"/>
                  </a:lnTo>
                  <a:lnTo>
                    <a:pt x="662" y="1399"/>
                  </a:lnTo>
                  <a:lnTo>
                    <a:pt x="630" y="1424"/>
                  </a:lnTo>
                  <a:lnTo>
                    <a:pt x="597" y="1447"/>
                  </a:lnTo>
                  <a:lnTo>
                    <a:pt x="563" y="1472"/>
                  </a:lnTo>
                  <a:lnTo>
                    <a:pt x="530" y="1495"/>
                  </a:lnTo>
                  <a:lnTo>
                    <a:pt x="495" y="1517"/>
                  </a:lnTo>
                  <a:lnTo>
                    <a:pt x="459" y="1540"/>
                  </a:lnTo>
                  <a:lnTo>
                    <a:pt x="424" y="1563"/>
                  </a:lnTo>
                  <a:lnTo>
                    <a:pt x="388" y="1584"/>
                  </a:lnTo>
                  <a:lnTo>
                    <a:pt x="351" y="1605"/>
                  </a:lnTo>
                  <a:lnTo>
                    <a:pt x="313" y="1626"/>
                  </a:lnTo>
                  <a:lnTo>
                    <a:pt x="290" y="1639"/>
                  </a:lnTo>
                  <a:lnTo>
                    <a:pt x="267" y="1653"/>
                  </a:lnTo>
                  <a:lnTo>
                    <a:pt x="244" y="1664"/>
                  </a:lnTo>
                  <a:lnTo>
                    <a:pt x="223" y="1676"/>
                  </a:lnTo>
                  <a:lnTo>
                    <a:pt x="202" y="1685"/>
                  </a:lnTo>
                  <a:lnTo>
                    <a:pt x="182" y="1695"/>
                  </a:lnTo>
                  <a:lnTo>
                    <a:pt x="165" y="1703"/>
                  </a:lnTo>
                  <a:lnTo>
                    <a:pt x="148" y="1710"/>
                  </a:lnTo>
                  <a:lnTo>
                    <a:pt x="131" y="1716"/>
                  </a:lnTo>
                  <a:lnTo>
                    <a:pt x="117" y="1722"/>
                  </a:lnTo>
                  <a:lnTo>
                    <a:pt x="102" y="1726"/>
                  </a:lnTo>
                  <a:lnTo>
                    <a:pt x="90" y="1730"/>
                  </a:lnTo>
                  <a:lnTo>
                    <a:pt x="77" y="1732"/>
                  </a:lnTo>
                  <a:lnTo>
                    <a:pt x="67" y="1733"/>
                  </a:lnTo>
                  <a:lnTo>
                    <a:pt x="58" y="1735"/>
                  </a:lnTo>
                  <a:lnTo>
                    <a:pt x="50" y="1735"/>
                  </a:lnTo>
                  <a:lnTo>
                    <a:pt x="42" y="1735"/>
                  </a:lnTo>
                  <a:lnTo>
                    <a:pt x="37" y="1735"/>
                  </a:lnTo>
                  <a:lnTo>
                    <a:pt x="27" y="1735"/>
                  </a:lnTo>
                  <a:lnTo>
                    <a:pt x="19" y="1733"/>
                  </a:lnTo>
                  <a:lnTo>
                    <a:pt x="12" y="1732"/>
                  </a:lnTo>
                  <a:lnTo>
                    <a:pt x="8" y="1730"/>
                  </a:lnTo>
                  <a:lnTo>
                    <a:pt x="4" y="1726"/>
                  </a:lnTo>
                  <a:lnTo>
                    <a:pt x="2" y="1722"/>
                  </a:lnTo>
                  <a:lnTo>
                    <a:pt x="0" y="1718"/>
                  </a:lnTo>
                  <a:lnTo>
                    <a:pt x="2" y="1714"/>
                  </a:lnTo>
                  <a:lnTo>
                    <a:pt x="4" y="1708"/>
                  </a:lnTo>
                  <a:lnTo>
                    <a:pt x="6" y="1703"/>
                  </a:lnTo>
                  <a:lnTo>
                    <a:pt x="12" y="1697"/>
                  </a:lnTo>
                  <a:lnTo>
                    <a:pt x="17" y="1691"/>
                  </a:lnTo>
                  <a:lnTo>
                    <a:pt x="25" y="1685"/>
                  </a:lnTo>
                  <a:lnTo>
                    <a:pt x="33" y="1678"/>
                  </a:lnTo>
                  <a:lnTo>
                    <a:pt x="42" y="1672"/>
                  </a:lnTo>
                  <a:lnTo>
                    <a:pt x="73" y="1645"/>
                  </a:lnTo>
                  <a:lnTo>
                    <a:pt x="102" y="1616"/>
                  </a:lnTo>
                  <a:lnTo>
                    <a:pt x="133" y="1588"/>
                  </a:lnTo>
                  <a:lnTo>
                    <a:pt x="163" y="1557"/>
                  </a:lnTo>
                  <a:lnTo>
                    <a:pt x="194" y="1526"/>
                  </a:lnTo>
                  <a:lnTo>
                    <a:pt x="225" y="1495"/>
                  </a:lnTo>
                  <a:lnTo>
                    <a:pt x="255" y="1463"/>
                  </a:lnTo>
                  <a:lnTo>
                    <a:pt x="286" y="1430"/>
                  </a:lnTo>
                  <a:lnTo>
                    <a:pt x="317" y="1397"/>
                  </a:lnTo>
                  <a:lnTo>
                    <a:pt x="348" y="1363"/>
                  </a:lnTo>
                  <a:lnTo>
                    <a:pt x="378" y="1328"/>
                  </a:lnTo>
                  <a:lnTo>
                    <a:pt x="409" y="1294"/>
                  </a:lnTo>
                  <a:lnTo>
                    <a:pt x="440" y="1257"/>
                  </a:lnTo>
                  <a:lnTo>
                    <a:pt x="469" y="1221"/>
                  </a:lnTo>
                  <a:lnTo>
                    <a:pt x="499" y="1184"/>
                  </a:lnTo>
                  <a:lnTo>
                    <a:pt x="530" y="1146"/>
                  </a:lnTo>
                  <a:lnTo>
                    <a:pt x="557" y="1110"/>
                  </a:lnTo>
                  <a:lnTo>
                    <a:pt x="582" y="1075"/>
                  </a:lnTo>
                  <a:lnTo>
                    <a:pt x="609" y="1039"/>
                  </a:lnTo>
                  <a:lnTo>
                    <a:pt x="636" y="1002"/>
                  </a:lnTo>
                  <a:lnTo>
                    <a:pt x="660" y="964"/>
                  </a:lnTo>
                  <a:lnTo>
                    <a:pt x="687" y="927"/>
                  </a:lnTo>
                  <a:lnTo>
                    <a:pt x="712" y="889"/>
                  </a:lnTo>
                  <a:lnTo>
                    <a:pt x="737" y="850"/>
                  </a:lnTo>
                  <a:lnTo>
                    <a:pt x="762" y="810"/>
                  </a:lnTo>
                  <a:lnTo>
                    <a:pt x="787" y="770"/>
                  </a:lnTo>
                  <a:lnTo>
                    <a:pt x="810" y="729"/>
                  </a:lnTo>
                  <a:lnTo>
                    <a:pt x="835" y="687"/>
                  </a:lnTo>
                  <a:lnTo>
                    <a:pt x="858" y="645"/>
                  </a:lnTo>
                  <a:lnTo>
                    <a:pt x="881" y="603"/>
                  </a:lnTo>
                  <a:lnTo>
                    <a:pt x="904" y="559"/>
                  </a:lnTo>
                  <a:lnTo>
                    <a:pt x="925" y="514"/>
                  </a:lnTo>
                  <a:lnTo>
                    <a:pt x="939" y="488"/>
                  </a:lnTo>
                  <a:lnTo>
                    <a:pt x="952" y="461"/>
                  </a:lnTo>
                  <a:lnTo>
                    <a:pt x="964" y="434"/>
                  </a:lnTo>
                  <a:lnTo>
                    <a:pt x="975" y="407"/>
                  </a:lnTo>
                  <a:lnTo>
                    <a:pt x="985" y="382"/>
                  </a:lnTo>
                  <a:lnTo>
                    <a:pt x="994" y="355"/>
                  </a:lnTo>
                  <a:lnTo>
                    <a:pt x="1002" y="328"/>
                  </a:lnTo>
                  <a:lnTo>
                    <a:pt x="1010" y="303"/>
                  </a:lnTo>
                  <a:lnTo>
                    <a:pt x="1016" y="278"/>
                  </a:lnTo>
                  <a:lnTo>
                    <a:pt x="1021" y="253"/>
                  </a:lnTo>
                  <a:lnTo>
                    <a:pt x="1025" y="228"/>
                  </a:lnTo>
                  <a:lnTo>
                    <a:pt x="1029" y="203"/>
                  </a:lnTo>
                  <a:lnTo>
                    <a:pt x="1033" y="180"/>
                  </a:lnTo>
                  <a:lnTo>
                    <a:pt x="1035" y="155"/>
                  </a:lnTo>
                  <a:lnTo>
                    <a:pt x="1037" y="132"/>
                  </a:lnTo>
                  <a:lnTo>
                    <a:pt x="1037" y="109"/>
                  </a:lnTo>
                  <a:lnTo>
                    <a:pt x="1037" y="96"/>
                  </a:lnTo>
                  <a:lnTo>
                    <a:pt x="1039" y="84"/>
                  </a:lnTo>
                  <a:lnTo>
                    <a:pt x="1041" y="71"/>
                  </a:lnTo>
                  <a:lnTo>
                    <a:pt x="1042" y="61"/>
                  </a:lnTo>
                  <a:lnTo>
                    <a:pt x="1044" y="52"/>
                  </a:lnTo>
                  <a:lnTo>
                    <a:pt x="1048" y="42"/>
                  </a:lnTo>
                  <a:lnTo>
                    <a:pt x="1054" y="35"/>
                  </a:lnTo>
                  <a:lnTo>
                    <a:pt x="1058" y="27"/>
                  </a:lnTo>
                  <a:lnTo>
                    <a:pt x="1064" y="21"/>
                  </a:lnTo>
                  <a:lnTo>
                    <a:pt x="1071" y="15"/>
                  </a:lnTo>
                  <a:lnTo>
                    <a:pt x="1079" y="10"/>
                  </a:lnTo>
                  <a:lnTo>
                    <a:pt x="1087" y="6"/>
                  </a:lnTo>
                  <a:lnTo>
                    <a:pt x="1096" y="4"/>
                  </a:lnTo>
                  <a:lnTo>
                    <a:pt x="1106" y="2"/>
                  </a:lnTo>
                  <a:lnTo>
                    <a:pt x="1115" y="0"/>
                  </a:lnTo>
                  <a:lnTo>
                    <a:pt x="112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3556000" y="1195387"/>
              <a:ext cx="1325563" cy="320675"/>
            </a:xfrm>
            <a:custGeom>
              <a:avLst/>
              <a:gdLst>
                <a:gd name="T0" fmla="*/ 1051391 w 1668"/>
                <a:gd name="T1" fmla="*/ 0 h 405"/>
                <a:gd name="T2" fmla="*/ 1068080 w 1668"/>
                <a:gd name="T3" fmla="*/ 2375 h 405"/>
                <a:gd name="T4" fmla="*/ 1091126 w 1668"/>
                <a:gd name="T5" fmla="*/ 7126 h 405"/>
                <a:gd name="T6" fmla="*/ 1121325 w 1668"/>
                <a:gd name="T7" fmla="*/ 13460 h 405"/>
                <a:gd name="T8" fmla="*/ 1157881 w 1668"/>
                <a:gd name="T9" fmla="*/ 23754 h 405"/>
                <a:gd name="T10" fmla="*/ 1204768 w 1668"/>
                <a:gd name="T11" fmla="*/ 38006 h 405"/>
                <a:gd name="T12" fmla="*/ 1249272 w 1668"/>
                <a:gd name="T13" fmla="*/ 56217 h 405"/>
                <a:gd name="T14" fmla="*/ 1282649 w 1668"/>
                <a:gd name="T15" fmla="*/ 74428 h 405"/>
                <a:gd name="T16" fmla="*/ 1307285 w 1668"/>
                <a:gd name="T17" fmla="*/ 91056 h 405"/>
                <a:gd name="T18" fmla="*/ 1320795 w 1668"/>
                <a:gd name="T19" fmla="*/ 107683 h 405"/>
                <a:gd name="T20" fmla="*/ 1325563 w 1668"/>
                <a:gd name="T21" fmla="*/ 124311 h 405"/>
                <a:gd name="T22" fmla="*/ 1323974 w 1668"/>
                <a:gd name="T23" fmla="*/ 134604 h 405"/>
                <a:gd name="T24" fmla="*/ 1318411 w 1668"/>
                <a:gd name="T25" fmla="*/ 145689 h 405"/>
                <a:gd name="T26" fmla="*/ 1305695 w 1668"/>
                <a:gd name="T27" fmla="*/ 160733 h 405"/>
                <a:gd name="T28" fmla="*/ 1277086 w 1668"/>
                <a:gd name="T29" fmla="*/ 180528 h 405"/>
                <a:gd name="T30" fmla="*/ 1234172 w 1668"/>
                <a:gd name="T31" fmla="*/ 198739 h 405"/>
                <a:gd name="T32" fmla="*/ 1177748 w 1668"/>
                <a:gd name="T33" fmla="*/ 215367 h 405"/>
                <a:gd name="T34" fmla="*/ 1066490 w 1668"/>
                <a:gd name="T35" fmla="*/ 233578 h 405"/>
                <a:gd name="T36" fmla="*/ 863046 w 1668"/>
                <a:gd name="T37" fmla="*/ 261291 h 405"/>
                <a:gd name="T38" fmla="*/ 555497 w 1668"/>
                <a:gd name="T39" fmla="*/ 306423 h 405"/>
                <a:gd name="T40" fmla="*/ 451391 w 1668"/>
                <a:gd name="T41" fmla="*/ 315924 h 405"/>
                <a:gd name="T42" fmla="*/ 352053 w 1668"/>
                <a:gd name="T43" fmla="*/ 320675 h 405"/>
                <a:gd name="T44" fmla="*/ 265430 w 1668"/>
                <a:gd name="T45" fmla="*/ 319091 h 405"/>
                <a:gd name="T46" fmla="*/ 184371 w 1668"/>
                <a:gd name="T47" fmla="*/ 314341 h 405"/>
                <a:gd name="T48" fmla="*/ 104901 w 1668"/>
                <a:gd name="T49" fmla="*/ 302464 h 405"/>
                <a:gd name="T50" fmla="*/ 68344 w 1668"/>
                <a:gd name="T51" fmla="*/ 294546 h 405"/>
                <a:gd name="T52" fmla="*/ 39735 w 1668"/>
                <a:gd name="T53" fmla="*/ 286628 h 405"/>
                <a:gd name="T54" fmla="*/ 19868 w 1668"/>
                <a:gd name="T55" fmla="*/ 279502 h 405"/>
                <a:gd name="T56" fmla="*/ 6358 w 1668"/>
                <a:gd name="T57" fmla="*/ 271584 h 405"/>
                <a:gd name="T58" fmla="*/ 0 w 1668"/>
                <a:gd name="T59" fmla="*/ 262874 h 405"/>
                <a:gd name="T60" fmla="*/ 1589 w 1668"/>
                <a:gd name="T61" fmla="*/ 251789 h 405"/>
                <a:gd name="T62" fmla="*/ 11921 w 1668"/>
                <a:gd name="T63" fmla="*/ 241496 h 405"/>
                <a:gd name="T64" fmla="*/ 33377 w 1668"/>
                <a:gd name="T65" fmla="*/ 228827 h 405"/>
                <a:gd name="T66" fmla="*/ 62781 w 1668"/>
                <a:gd name="T67" fmla="*/ 218534 h 405"/>
                <a:gd name="T68" fmla="*/ 100927 w 1668"/>
                <a:gd name="T69" fmla="*/ 208241 h 405"/>
                <a:gd name="T70" fmla="*/ 169272 w 1668"/>
                <a:gd name="T71" fmla="*/ 192405 h 405"/>
                <a:gd name="T72" fmla="*/ 274172 w 1668"/>
                <a:gd name="T73" fmla="*/ 170235 h 405"/>
                <a:gd name="T74" fmla="*/ 370331 w 1668"/>
                <a:gd name="T75" fmla="*/ 148857 h 405"/>
                <a:gd name="T76" fmla="*/ 459338 w 1668"/>
                <a:gd name="T77" fmla="*/ 129062 h 405"/>
                <a:gd name="T78" fmla="*/ 540397 w 1668"/>
                <a:gd name="T79" fmla="*/ 112434 h 405"/>
                <a:gd name="T80" fmla="*/ 613510 w 1668"/>
                <a:gd name="T81" fmla="*/ 96598 h 405"/>
                <a:gd name="T82" fmla="*/ 677086 w 1668"/>
                <a:gd name="T83" fmla="*/ 83138 h 405"/>
                <a:gd name="T84" fmla="*/ 733510 w 1668"/>
                <a:gd name="T85" fmla="*/ 71261 h 405"/>
                <a:gd name="T86" fmla="*/ 781192 w 1668"/>
                <a:gd name="T87" fmla="*/ 60176 h 405"/>
                <a:gd name="T88" fmla="*/ 820927 w 1668"/>
                <a:gd name="T89" fmla="*/ 51466 h 405"/>
                <a:gd name="T90" fmla="*/ 852715 w 1668"/>
                <a:gd name="T91" fmla="*/ 43548 h 405"/>
                <a:gd name="T92" fmla="*/ 900397 w 1668"/>
                <a:gd name="T93" fmla="*/ 31672 h 405"/>
                <a:gd name="T94" fmla="*/ 950464 w 1668"/>
                <a:gd name="T95" fmla="*/ 19795 h 405"/>
                <a:gd name="T96" fmla="*/ 990199 w 1668"/>
                <a:gd name="T97" fmla="*/ 10293 h 405"/>
                <a:gd name="T98" fmla="*/ 1018808 w 1668"/>
                <a:gd name="T99" fmla="*/ 3959 h 405"/>
                <a:gd name="T100" fmla="*/ 1037086 w 1668"/>
                <a:gd name="T101" fmla="*/ 0 h 405"/>
                <a:gd name="T102" fmla="*/ 1043444 w 1668"/>
                <a:gd name="T103" fmla="*/ 0 h 4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68" h="405">
                  <a:moveTo>
                    <a:pt x="1313" y="0"/>
                  </a:moveTo>
                  <a:lnTo>
                    <a:pt x="1319" y="0"/>
                  </a:lnTo>
                  <a:lnTo>
                    <a:pt x="1323" y="0"/>
                  </a:lnTo>
                  <a:lnTo>
                    <a:pt x="1328" y="1"/>
                  </a:lnTo>
                  <a:lnTo>
                    <a:pt x="1336" y="1"/>
                  </a:lnTo>
                  <a:lnTo>
                    <a:pt x="1344" y="3"/>
                  </a:lnTo>
                  <a:lnTo>
                    <a:pt x="1353" y="5"/>
                  </a:lnTo>
                  <a:lnTo>
                    <a:pt x="1363" y="7"/>
                  </a:lnTo>
                  <a:lnTo>
                    <a:pt x="1373" y="9"/>
                  </a:lnTo>
                  <a:lnTo>
                    <a:pt x="1384" y="11"/>
                  </a:lnTo>
                  <a:lnTo>
                    <a:pt x="1397" y="15"/>
                  </a:lnTo>
                  <a:lnTo>
                    <a:pt x="1411" y="17"/>
                  </a:lnTo>
                  <a:lnTo>
                    <a:pt x="1424" y="21"/>
                  </a:lnTo>
                  <a:lnTo>
                    <a:pt x="1442" y="25"/>
                  </a:lnTo>
                  <a:lnTo>
                    <a:pt x="1457" y="30"/>
                  </a:lnTo>
                  <a:lnTo>
                    <a:pt x="1476" y="34"/>
                  </a:lnTo>
                  <a:lnTo>
                    <a:pt x="1495" y="40"/>
                  </a:lnTo>
                  <a:lnTo>
                    <a:pt x="1516" y="48"/>
                  </a:lnTo>
                  <a:lnTo>
                    <a:pt x="1536" y="55"/>
                  </a:lnTo>
                  <a:lnTo>
                    <a:pt x="1555" y="63"/>
                  </a:lnTo>
                  <a:lnTo>
                    <a:pt x="1572" y="71"/>
                  </a:lnTo>
                  <a:lnTo>
                    <a:pt x="1588" y="78"/>
                  </a:lnTo>
                  <a:lnTo>
                    <a:pt x="1601" y="86"/>
                  </a:lnTo>
                  <a:lnTo>
                    <a:pt x="1614" y="94"/>
                  </a:lnTo>
                  <a:lnTo>
                    <a:pt x="1626" y="99"/>
                  </a:lnTo>
                  <a:lnTo>
                    <a:pt x="1635" y="107"/>
                  </a:lnTo>
                  <a:lnTo>
                    <a:pt x="1645" y="115"/>
                  </a:lnTo>
                  <a:lnTo>
                    <a:pt x="1651" y="122"/>
                  </a:lnTo>
                  <a:lnTo>
                    <a:pt x="1659" y="128"/>
                  </a:lnTo>
                  <a:lnTo>
                    <a:pt x="1662" y="136"/>
                  </a:lnTo>
                  <a:lnTo>
                    <a:pt x="1666" y="144"/>
                  </a:lnTo>
                  <a:lnTo>
                    <a:pt x="1668" y="149"/>
                  </a:lnTo>
                  <a:lnTo>
                    <a:pt x="1668" y="157"/>
                  </a:lnTo>
                  <a:lnTo>
                    <a:pt x="1668" y="161"/>
                  </a:lnTo>
                  <a:lnTo>
                    <a:pt x="1668" y="167"/>
                  </a:lnTo>
                  <a:lnTo>
                    <a:pt x="1666" y="170"/>
                  </a:lnTo>
                  <a:lnTo>
                    <a:pt x="1664" y="174"/>
                  </a:lnTo>
                  <a:lnTo>
                    <a:pt x="1662" y="180"/>
                  </a:lnTo>
                  <a:lnTo>
                    <a:pt x="1659" y="184"/>
                  </a:lnTo>
                  <a:lnTo>
                    <a:pt x="1657" y="190"/>
                  </a:lnTo>
                  <a:lnTo>
                    <a:pt x="1653" y="193"/>
                  </a:lnTo>
                  <a:lnTo>
                    <a:pt x="1643" y="203"/>
                  </a:lnTo>
                  <a:lnTo>
                    <a:pt x="1634" y="211"/>
                  </a:lnTo>
                  <a:lnTo>
                    <a:pt x="1620" y="220"/>
                  </a:lnTo>
                  <a:lnTo>
                    <a:pt x="1607" y="228"/>
                  </a:lnTo>
                  <a:lnTo>
                    <a:pt x="1589" y="236"/>
                  </a:lnTo>
                  <a:lnTo>
                    <a:pt x="1572" y="243"/>
                  </a:lnTo>
                  <a:lnTo>
                    <a:pt x="1553" y="251"/>
                  </a:lnTo>
                  <a:lnTo>
                    <a:pt x="1530" y="259"/>
                  </a:lnTo>
                  <a:lnTo>
                    <a:pt x="1507" y="264"/>
                  </a:lnTo>
                  <a:lnTo>
                    <a:pt x="1482" y="272"/>
                  </a:lnTo>
                  <a:lnTo>
                    <a:pt x="1453" y="278"/>
                  </a:lnTo>
                  <a:lnTo>
                    <a:pt x="1424" y="284"/>
                  </a:lnTo>
                  <a:lnTo>
                    <a:pt x="1342" y="295"/>
                  </a:lnTo>
                  <a:lnTo>
                    <a:pt x="1257" y="307"/>
                  </a:lnTo>
                  <a:lnTo>
                    <a:pt x="1173" y="318"/>
                  </a:lnTo>
                  <a:lnTo>
                    <a:pt x="1086" y="330"/>
                  </a:lnTo>
                  <a:lnTo>
                    <a:pt x="916" y="355"/>
                  </a:lnTo>
                  <a:lnTo>
                    <a:pt x="743" y="382"/>
                  </a:lnTo>
                  <a:lnTo>
                    <a:pt x="699" y="387"/>
                  </a:lnTo>
                  <a:lnTo>
                    <a:pt x="655" y="393"/>
                  </a:lnTo>
                  <a:lnTo>
                    <a:pt x="610" y="397"/>
                  </a:lnTo>
                  <a:lnTo>
                    <a:pt x="568" y="399"/>
                  </a:lnTo>
                  <a:lnTo>
                    <a:pt x="526" y="403"/>
                  </a:lnTo>
                  <a:lnTo>
                    <a:pt x="484" y="403"/>
                  </a:lnTo>
                  <a:lnTo>
                    <a:pt x="443" y="405"/>
                  </a:lnTo>
                  <a:lnTo>
                    <a:pt x="403" y="405"/>
                  </a:lnTo>
                  <a:lnTo>
                    <a:pt x="369" y="405"/>
                  </a:lnTo>
                  <a:lnTo>
                    <a:pt x="334" y="403"/>
                  </a:lnTo>
                  <a:lnTo>
                    <a:pt x="301" y="403"/>
                  </a:lnTo>
                  <a:lnTo>
                    <a:pt x="267" y="399"/>
                  </a:lnTo>
                  <a:lnTo>
                    <a:pt x="232" y="397"/>
                  </a:lnTo>
                  <a:lnTo>
                    <a:pt x="200" y="393"/>
                  </a:lnTo>
                  <a:lnTo>
                    <a:pt x="165" y="387"/>
                  </a:lnTo>
                  <a:lnTo>
                    <a:pt x="132" y="382"/>
                  </a:lnTo>
                  <a:lnTo>
                    <a:pt x="115" y="378"/>
                  </a:lnTo>
                  <a:lnTo>
                    <a:pt x="100" y="376"/>
                  </a:lnTo>
                  <a:lnTo>
                    <a:pt x="86" y="372"/>
                  </a:lnTo>
                  <a:lnTo>
                    <a:pt x="73" y="368"/>
                  </a:lnTo>
                  <a:lnTo>
                    <a:pt x="61" y="364"/>
                  </a:lnTo>
                  <a:lnTo>
                    <a:pt x="50" y="362"/>
                  </a:lnTo>
                  <a:lnTo>
                    <a:pt x="40" y="359"/>
                  </a:lnTo>
                  <a:lnTo>
                    <a:pt x="33" y="355"/>
                  </a:lnTo>
                  <a:lnTo>
                    <a:pt x="25" y="353"/>
                  </a:lnTo>
                  <a:lnTo>
                    <a:pt x="17" y="349"/>
                  </a:lnTo>
                  <a:lnTo>
                    <a:pt x="11" y="345"/>
                  </a:lnTo>
                  <a:lnTo>
                    <a:pt x="8" y="343"/>
                  </a:lnTo>
                  <a:lnTo>
                    <a:pt x="4" y="339"/>
                  </a:lnTo>
                  <a:lnTo>
                    <a:pt x="2" y="336"/>
                  </a:lnTo>
                  <a:lnTo>
                    <a:pt x="0" y="332"/>
                  </a:lnTo>
                  <a:lnTo>
                    <a:pt x="0" y="330"/>
                  </a:lnTo>
                  <a:lnTo>
                    <a:pt x="0" y="324"/>
                  </a:lnTo>
                  <a:lnTo>
                    <a:pt x="2" y="318"/>
                  </a:lnTo>
                  <a:lnTo>
                    <a:pt x="6" y="314"/>
                  </a:lnTo>
                  <a:lnTo>
                    <a:pt x="10" y="309"/>
                  </a:lnTo>
                  <a:lnTo>
                    <a:pt x="15" y="305"/>
                  </a:lnTo>
                  <a:lnTo>
                    <a:pt x="23" y="299"/>
                  </a:lnTo>
                  <a:lnTo>
                    <a:pt x="31" y="295"/>
                  </a:lnTo>
                  <a:lnTo>
                    <a:pt x="42" y="289"/>
                  </a:lnTo>
                  <a:lnTo>
                    <a:pt x="52" y="286"/>
                  </a:lnTo>
                  <a:lnTo>
                    <a:pt x="65" y="280"/>
                  </a:lnTo>
                  <a:lnTo>
                    <a:pt x="79" y="276"/>
                  </a:lnTo>
                  <a:lnTo>
                    <a:pt x="94" y="272"/>
                  </a:lnTo>
                  <a:lnTo>
                    <a:pt x="109" y="266"/>
                  </a:lnTo>
                  <a:lnTo>
                    <a:pt x="127" y="263"/>
                  </a:lnTo>
                  <a:lnTo>
                    <a:pt x="146" y="259"/>
                  </a:lnTo>
                  <a:lnTo>
                    <a:pt x="167" y="255"/>
                  </a:lnTo>
                  <a:lnTo>
                    <a:pt x="213" y="243"/>
                  </a:lnTo>
                  <a:lnTo>
                    <a:pt x="257" y="234"/>
                  </a:lnTo>
                  <a:lnTo>
                    <a:pt x="301" y="224"/>
                  </a:lnTo>
                  <a:lnTo>
                    <a:pt x="345" y="215"/>
                  </a:lnTo>
                  <a:lnTo>
                    <a:pt x="386" y="205"/>
                  </a:lnTo>
                  <a:lnTo>
                    <a:pt x="428" y="195"/>
                  </a:lnTo>
                  <a:lnTo>
                    <a:pt x="466" y="188"/>
                  </a:lnTo>
                  <a:lnTo>
                    <a:pt x="505" y="180"/>
                  </a:lnTo>
                  <a:lnTo>
                    <a:pt x="543" y="170"/>
                  </a:lnTo>
                  <a:lnTo>
                    <a:pt x="578" y="163"/>
                  </a:lnTo>
                  <a:lnTo>
                    <a:pt x="614" y="155"/>
                  </a:lnTo>
                  <a:lnTo>
                    <a:pt x="647" y="149"/>
                  </a:lnTo>
                  <a:lnTo>
                    <a:pt x="680" y="142"/>
                  </a:lnTo>
                  <a:lnTo>
                    <a:pt x="712" y="134"/>
                  </a:lnTo>
                  <a:lnTo>
                    <a:pt x="743" y="128"/>
                  </a:lnTo>
                  <a:lnTo>
                    <a:pt x="772" y="122"/>
                  </a:lnTo>
                  <a:lnTo>
                    <a:pt x="799" y="117"/>
                  </a:lnTo>
                  <a:lnTo>
                    <a:pt x="827" y="111"/>
                  </a:lnTo>
                  <a:lnTo>
                    <a:pt x="852" y="105"/>
                  </a:lnTo>
                  <a:lnTo>
                    <a:pt x="877" y="99"/>
                  </a:lnTo>
                  <a:lnTo>
                    <a:pt x="900" y="94"/>
                  </a:lnTo>
                  <a:lnTo>
                    <a:pt x="923" y="90"/>
                  </a:lnTo>
                  <a:lnTo>
                    <a:pt x="944" y="84"/>
                  </a:lnTo>
                  <a:lnTo>
                    <a:pt x="964" y="80"/>
                  </a:lnTo>
                  <a:lnTo>
                    <a:pt x="983" y="76"/>
                  </a:lnTo>
                  <a:lnTo>
                    <a:pt x="1002" y="73"/>
                  </a:lnTo>
                  <a:lnTo>
                    <a:pt x="1017" y="69"/>
                  </a:lnTo>
                  <a:lnTo>
                    <a:pt x="1033" y="65"/>
                  </a:lnTo>
                  <a:lnTo>
                    <a:pt x="1048" y="61"/>
                  </a:lnTo>
                  <a:lnTo>
                    <a:pt x="1062" y="57"/>
                  </a:lnTo>
                  <a:lnTo>
                    <a:pt x="1073" y="55"/>
                  </a:lnTo>
                  <a:lnTo>
                    <a:pt x="1085" y="51"/>
                  </a:lnTo>
                  <a:lnTo>
                    <a:pt x="1110" y="46"/>
                  </a:lnTo>
                  <a:lnTo>
                    <a:pt x="1133" y="40"/>
                  </a:lnTo>
                  <a:lnTo>
                    <a:pt x="1156" y="34"/>
                  </a:lnTo>
                  <a:lnTo>
                    <a:pt x="1177" y="28"/>
                  </a:lnTo>
                  <a:lnTo>
                    <a:pt x="1196" y="25"/>
                  </a:lnTo>
                  <a:lnTo>
                    <a:pt x="1213" y="21"/>
                  </a:lnTo>
                  <a:lnTo>
                    <a:pt x="1230" y="17"/>
                  </a:lnTo>
                  <a:lnTo>
                    <a:pt x="1246" y="13"/>
                  </a:lnTo>
                  <a:lnTo>
                    <a:pt x="1259" y="9"/>
                  </a:lnTo>
                  <a:lnTo>
                    <a:pt x="1271" y="7"/>
                  </a:lnTo>
                  <a:lnTo>
                    <a:pt x="1282" y="5"/>
                  </a:lnTo>
                  <a:lnTo>
                    <a:pt x="1292" y="3"/>
                  </a:lnTo>
                  <a:lnTo>
                    <a:pt x="1300" y="1"/>
                  </a:lnTo>
                  <a:lnTo>
                    <a:pt x="1305" y="0"/>
                  </a:lnTo>
                  <a:lnTo>
                    <a:pt x="1311" y="0"/>
                  </a:lnTo>
                  <a:lnTo>
                    <a:pt x="131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3859213" y="1617662"/>
              <a:ext cx="534987" cy="404813"/>
            </a:xfrm>
            <a:custGeom>
              <a:avLst/>
              <a:gdLst>
                <a:gd name="T0" fmla="*/ 64294 w 674"/>
                <a:gd name="T1" fmla="*/ 1584 h 511"/>
                <a:gd name="T2" fmla="*/ 97631 w 674"/>
                <a:gd name="T3" fmla="*/ 4753 h 511"/>
                <a:gd name="T4" fmla="*/ 132556 w 674"/>
                <a:gd name="T5" fmla="*/ 11091 h 511"/>
                <a:gd name="T6" fmla="*/ 169069 w 674"/>
                <a:gd name="T7" fmla="*/ 18221 h 511"/>
                <a:gd name="T8" fmla="*/ 208756 w 674"/>
                <a:gd name="T9" fmla="*/ 27727 h 511"/>
                <a:gd name="T10" fmla="*/ 250031 w 674"/>
                <a:gd name="T11" fmla="*/ 36441 h 511"/>
                <a:gd name="T12" fmla="*/ 289718 w 674"/>
                <a:gd name="T13" fmla="*/ 45947 h 511"/>
                <a:gd name="T14" fmla="*/ 326231 w 674"/>
                <a:gd name="T15" fmla="*/ 56246 h 511"/>
                <a:gd name="T16" fmla="*/ 359568 w 674"/>
                <a:gd name="T17" fmla="*/ 65752 h 511"/>
                <a:gd name="T18" fmla="*/ 391318 w 674"/>
                <a:gd name="T19" fmla="*/ 76051 h 511"/>
                <a:gd name="T20" fmla="*/ 420687 w 674"/>
                <a:gd name="T21" fmla="*/ 85557 h 511"/>
                <a:gd name="T22" fmla="*/ 446087 w 674"/>
                <a:gd name="T23" fmla="*/ 95856 h 511"/>
                <a:gd name="T24" fmla="*/ 465931 w 674"/>
                <a:gd name="T25" fmla="*/ 108531 h 511"/>
                <a:gd name="T26" fmla="*/ 482600 w 674"/>
                <a:gd name="T27" fmla="*/ 123583 h 511"/>
                <a:gd name="T28" fmla="*/ 498475 w 674"/>
                <a:gd name="T29" fmla="*/ 138635 h 511"/>
                <a:gd name="T30" fmla="*/ 510381 w 674"/>
                <a:gd name="T31" fmla="*/ 155271 h 511"/>
                <a:gd name="T32" fmla="*/ 519906 w 674"/>
                <a:gd name="T33" fmla="*/ 173491 h 511"/>
                <a:gd name="T34" fmla="*/ 527050 w 674"/>
                <a:gd name="T35" fmla="*/ 191712 h 511"/>
                <a:gd name="T36" fmla="*/ 531812 w 674"/>
                <a:gd name="T37" fmla="*/ 211517 h 511"/>
                <a:gd name="T38" fmla="*/ 534987 w 674"/>
                <a:gd name="T39" fmla="*/ 232906 h 511"/>
                <a:gd name="T40" fmla="*/ 534987 w 674"/>
                <a:gd name="T41" fmla="*/ 263010 h 511"/>
                <a:gd name="T42" fmla="*/ 530225 w 674"/>
                <a:gd name="T43" fmla="*/ 297074 h 511"/>
                <a:gd name="T44" fmla="*/ 520700 w 674"/>
                <a:gd name="T45" fmla="*/ 327178 h 511"/>
                <a:gd name="T46" fmla="*/ 505618 w 674"/>
                <a:gd name="T47" fmla="*/ 353320 h 511"/>
                <a:gd name="T48" fmla="*/ 487362 w 674"/>
                <a:gd name="T49" fmla="*/ 373125 h 511"/>
                <a:gd name="T50" fmla="*/ 463550 w 674"/>
                <a:gd name="T51" fmla="*/ 388177 h 511"/>
                <a:gd name="T52" fmla="*/ 434181 w 674"/>
                <a:gd name="T53" fmla="*/ 398475 h 511"/>
                <a:gd name="T54" fmla="*/ 399256 w 674"/>
                <a:gd name="T55" fmla="*/ 403229 h 511"/>
                <a:gd name="T56" fmla="*/ 369887 w 674"/>
                <a:gd name="T57" fmla="*/ 403229 h 511"/>
                <a:gd name="T58" fmla="*/ 347662 w 674"/>
                <a:gd name="T59" fmla="*/ 398475 h 511"/>
                <a:gd name="T60" fmla="*/ 324643 w 674"/>
                <a:gd name="T61" fmla="*/ 389761 h 511"/>
                <a:gd name="T62" fmla="*/ 298450 w 674"/>
                <a:gd name="T63" fmla="*/ 375502 h 511"/>
                <a:gd name="T64" fmla="*/ 275431 w 674"/>
                <a:gd name="T65" fmla="*/ 357281 h 511"/>
                <a:gd name="T66" fmla="*/ 250031 w 674"/>
                <a:gd name="T67" fmla="*/ 336684 h 511"/>
                <a:gd name="T68" fmla="*/ 222250 w 674"/>
                <a:gd name="T69" fmla="*/ 308957 h 511"/>
                <a:gd name="T70" fmla="*/ 190500 w 674"/>
                <a:gd name="T71" fmla="*/ 278854 h 511"/>
                <a:gd name="T72" fmla="*/ 158750 w 674"/>
                <a:gd name="T73" fmla="*/ 242412 h 511"/>
                <a:gd name="T74" fmla="*/ 122237 w 674"/>
                <a:gd name="T75" fmla="*/ 201218 h 511"/>
                <a:gd name="T76" fmla="*/ 84137 w 674"/>
                <a:gd name="T77" fmla="*/ 153686 h 511"/>
                <a:gd name="T78" fmla="*/ 42862 w 674"/>
                <a:gd name="T79" fmla="*/ 102193 h 511"/>
                <a:gd name="T80" fmla="*/ 16669 w 674"/>
                <a:gd name="T81" fmla="*/ 68921 h 511"/>
                <a:gd name="T82" fmla="*/ 7937 w 674"/>
                <a:gd name="T83" fmla="*/ 59415 h 511"/>
                <a:gd name="T84" fmla="*/ 3175 w 674"/>
                <a:gd name="T85" fmla="*/ 50701 h 511"/>
                <a:gd name="T86" fmla="*/ 0 w 674"/>
                <a:gd name="T87" fmla="*/ 44363 h 511"/>
                <a:gd name="T88" fmla="*/ 3175 w 674"/>
                <a:gd name="T89" fmla="*/ 32480 h 511"/>
                <a:gd name="T90" fmla="*/ 10319 w 674"/>
                <a:gd name="T91" fmla="*/ 16636 h 511"/>
                <a:gd name="T92" fmla="*/ 23019 w 674"/>
                <a:gd name="T93" fmla="*/ 6338 h 511"/>
                <a:gd name="T94" fmla="*/ 39687 w 674"/>
                <a:gd name="T95" fmla="*/ 1584 h 511"/>
                <a:gd name="T96" fmla="*/ 50006 w 674"/>
                <a:gd name="T97" fmla="*/ 0 h 5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74" h="511">
                  <a:moveTo>
                    <a:pt x="63" y="0"/>
                  </a:moveTo>
                  <a:lnTo>
                    <a:pt x="81" y="2"/>
                  </a:lnTo>
                  <a:lnTo>
                    <a:pt x="102" y="2"/>
                  </a:lnTo>
                  <a:lnTo>
                    <a:pt x="123" y="6"/>
                  </a:lnTo>
                  <a:lnTo>
                    <a:pt x="144" y="8"/>
                  </a:lnTo>
                  <a:lnTo>
                    <a:pt x="167" y="14"/>
                  </a:lnTo>
                  <a:lnTo>
                    <a:pt x="190" y="18"/>
                  </a:lnTo>
                  <a:lnTo>
                    <a:pt x="213" y="23"/>
                  </a:lnTo>
                  <a:lnTo>
                    <a:pt x="236" y="29"/>
                  </a:lnTo>
                  <a:lnTo>
                    <a:pt x="263" y="35"/>
                  </a:lnTo>
                  <a:lnTo>
                    <a:pt x="290" y="41"/>
                  </a:lnTo>
                  <a:lnTo>
                    <a:pt x="315" y="46"/>
                  </a:lnTo>
                  <a:lnTo>
                    <a:pt x="340" y="52"/>
                  </a:lnTo>
                  <a:lnTo>
                    <a:pt x="365" y="58"/>
                  </a:lnTo>
                  <a:lnTo>
                    <a:pt x="388" y="64"/>
                  </a:lnTo>
                  <a:lnTo>
                    <a:pt x="411" y="71"/>
                  </a:lnTo>
                  <a:lnTo>
                    <a:pt x="432" y="77"/>
                  </a:lnTo>
                  <a:lnTo>
                    <a:pt x="453" y="83"/>
                  </a:lnTo>
                  <a:lnTo>
                    <a:pt x="474" y="89"/>
                  </a:lnTo>
                  <a:lnTo>
                    <a:pt x="493" y="96"/>
                  </a:lnTo>
                  <a:lnTo>
                    <a:pt x="513" y="102"/>
                  </a:lnTo>
                  <a:lnTo>
                    <a:pt x="530" y="108"/>
                  </a:lnTo>
                  <a:lnTo>
                    <a:pt x="547" y="116"/>
                  </a:lnTo>
                  <a:lnTo>
                    <a:pt x="562" y="121"/>
                  </a:lnTo>
                  <a:lnTo>
                    <a:pt x="578" y="129"/>
                  </a:lnTo>
                  <a:lnTo>
                    <a:pt x="587" y="137"/>
                  </a:lnTo>
                  <a:lnTo>
                    <a:pt x="599" y="146"/>
                  </a:lnTo>
                  <a:lnTo>
                    <a:pt x="608" y="156"/>
                  </a:lnTo>
                  <a:lnTo>
                    <a:pt x="618" y="165"/>
                  </a:lnTo>
                  <a:lnTo>
                    <a:pt x="628" y="175"/>
                  </a:lnTo>
                  <a:lnTo>
                    <a:pt x="635" y="187"/>
                  </a:lnTo>
                  <a:lnTo>
                    <a:pt x="643" y="196"/>
                  </a:lnTo>
                  <a:lnTo>
                    <a:pt x="649" y="208"/>
                  </a:lnTo>
                  <a:lnTo>
                    <a:pt x="655" y="219"/>
                  </a:lnTo>
                  <a:lnTo>
                    <a:pt x="660" y="231"/>
                  </a:lnTo>
                  <a:lnTo>
                    <a:pt x="664" y="242"/>
                  </a:lnTo>
                  <a:lnTo>
                    <a:pt x="668" y="254"/>
                  </a:lnTo>
                  <a:lnTo>
                    <a:pt x="670" y="267"/>
                  </a:lnTo>
                  <a:lnTo>
                    <a:pt x="672" y="281"/>
                  </a:lnTo>
                  <a:lnTo>
                    <a:pt x="674" y="294"/>
                  </a:lnTo>
                  <a:lnTo>
                    <a:pt x="674" y="307"/>
                  </a:lnTo>
                  <a:lnTo>
                    <a:pt x="674" y="332"/>
                  </a:lnTo>
                  <a:lnTo>
                    <a:pt x="672" y="354"/>
                  </a:lnTo>
                  <a:lnTo>
                    <a:pt x="668" y="375"/>
                  </a:lnTo>
                  <a:lnTo>
                    <a:pt x="662" y="396"/>
                  </a:lnTo>
                  <a:lnTo>
                    <a:pt x="656" y="413"/>
                  </a:lnTo>
                  <a:lnTo>
                    <a:pt x="647" y="430"/>
                  </a:lnTo>
                  <a:lnTo>
                    <a:pt x="637" y="446"/>
                  </a:lnTo>
                  <a:lnTo>
                    <a:pt x="626" y="459"/>
                  </a:lnTo>
                  <a:lnTo>
                    <a:pt x="614" y="471"/>
                  </a:lnTo>
                  <a:lnTo>
                    <a:pt x="599" y="480"/>
                  </a:lnTo>
                  <a:lnTo>
                    <a:pt x="584" y="490"/>
                  </a:lnTo>
                  <a:lnTo>
                    <a:pt x="566" y="498"/>
                  </a:lnTo>
                  <a:lnTo>
                    <a:pt x="547" y="503"/>
                  </a:lnTo>
                  <a:lnTo>
                    <a:pt x="526" y="507"/>
                  </a:lnTo>
                  <a:lnTo>
                    <a:pt x="503" y="509"/>
                  </a:lnTo>
                  <a:lnTo>
                    <a:pt x="480" y="511"/>
                  </a:lnTo>
                  <a:lnTo>
                    <a:pt x="466" y="509"/>
                  </a:lnTo>
                  <a:lnTo>
                    <a:pt x="453" y="507"/>
                  </a:lnTo>
                  <a:lnTo>
                    <a:pt x="438" y="503"/>
                  </a:lnTo>
                  <a:lnTo>
                    <a:pt x="422" y="498"/>
                  </a:lnTo>
                  <a:lnTo>
                    <a:pt x="409" y="492"/>
                  </a:lnTo>
                  <a:lnTo>
                    <a:pt x="393" y="484"/>
                  </a:lnTo>
                  <a:lnTo>
                    <a:pt x="376" y="474"/>
                  </a:lnTo>
                  <a:lnTo>
                    <a:pt x="361" y="465"/>
                  </a:lnTo>
                  <a:lnTo>
                    <a:pt x="347" y="451"/>
                  </a:lnTo>
                  <a:lnTo>
                    <a:pt x="332" y="440"/>
                  </a:lnTo>
                  <a:lnTo>
                    <a:pt x="315" y="425"/>
                  </a:lnTo>
                  <a:lnTo>
                    <a:pt x="298" y="407"/>
                  </a:lnTo>
                  <a:lnTo>
                    <a:pt x="280" y="390"/>
                  </a:lnTo>
                  <a:lnTo>
                    <a:pt x="261" y="371"/>
                  </a:lnTo>
                  <a:lnTo>
                    <a:pt x="240" y="352"/>
                  </a:lnTo>
                  <a:lnTo>
                    <a:pt x="221" y="329"/>
                  </a:lnTo>
                  <a:lnTo>
                    <a:pt x="200" y="306"/>
                  </a:lnTo>
                  <a:lnTo>
                    <a:pt x="177" y="281"/>
                  </a:lnTo>
                  <a:lnTo>
                    <a:pt x="154" y="254"/>
                  </a:lnTo>
                  <a:lnTo>
                    <a:pt x="130" y="225"/>
                  </a:lnTo>
                  <a:lnTo>
                    <a:pt x="106" y="194"/>
                  </a:lnTo>
                  <a:lnTo>
                    <a:pt x="81" y="162"/>
                  </a:lnTo>
                  <a:lnTo>
                    <a:pt x="54" y="129"/>
                  </a:lnTo>
                  <a:lnTo>
                    <a:pt x="29" y="94"/>
                  </a:lnTo>
                  <a:lnTo>
                    <a:pt x="21" y="87"/>
                  </a:lnTo>
                  <a:lnTo>
                    <a:pt x="15" y="81"/>
                  </a:lnTo>
                  <a:lnTo>
                    <a:pt x="10" y="75"/>
                  </a:lnTo>
                  <a:lnTo>
                    <a:pt x="6" y="69"/>
                  </a:lnTo>
                  <a:lnTo>
                    <a:pt x="4" y="64"/>
                  </a:lnTo>
                  <a:lnTo>
                    <a:pt x="2" y="60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4" y="41"/>
                  </a:lnTo>
                  <a:lnTo>
                    <a:pt x="8" y="31"/>
                  </a:lnTo>
                  <a:lnTo>
                    <a:pt x="13" y="21"/>
                  </a:lnTo>
                  <a:lnTo>
                    <a:pt x="21" y="14"/>
                  </a:lnTo>
                  <a:lnTo>
                    <a:pt x="29" y="8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4864100" y="736600"/>
              <a:ext cx="949325" cy="1082675"/>
            </a:xfrm>
            <a:custGeom>
              <a:avLst/>
              <a:gdLst>
                <a:gd name="T0" fmla="*/ 578644 w 1196"/>
                <a:gd name="T1" fmla="*/ 0 h 1365"/>
                <a:gd name="T2" fmla="*/ 604838 w 1196"/>
                <a:gd name="T3" fmla="*/ 4759 h 1365"/>
                <a:gd name="T4" fmla="*/ 634206 w 1196"/>
                <a:gd name="T5" fmla="*/ 11898 h 1365"/>
                <a:gd name="T6" fmla="*/ 677863 w 1196"/>
                <a:gd name="T7" fmla="*/ 28554 h 1365"/>
                <a:gd name="T8" fmla="*/ 742156 w 1196"/>
                <a:gd name="T9" fmla="*/ 57901 h 1365"/>
                <a:gd name="T10" fmla="*/ 780256 w 1196"/>
                <a:gd name="T11" fmla="*/ 80903 h 1365"/>
                <a:gd name="T12" fmla="*/ 815181 w 1196"/>
                <a:gd name="T13" fmla="*/ 101526 h 1365"/>
                <a:gd name="T14" fmla="*/ 845344 w 1196"/>
                <a:gd name="T15" fmla="*/ 122941 h 1365"/>
                <a:gd name="T16" fmla="*/ 873125 w 1196"/>
                <a:gd name="T17" fmla="*/ 144357 h 1365"/>
                <a:gd name="T18" fmla="*/ 894556 w 1196"/>
                <a:gd name="T19" fmla="*/ 164186 h 1365"/>
                <a:gd name="T20" fmla="*/ 914400 w 1196"/>
                <a:gd name="T21" fmla="*/ 184015 h 1365"/>
                <a:gd name="T22" fmla="*/ 927894 w 1196"/>
                <a:gd name="T23" fmla="*/ 202258 h 1365"/>
                <a:gd name="T24" fmla="*/ 939006 w 1196"/>
                <a:gd name="T25" fmla="*/ 220501 h 1365"/>
                <a:gd name="T26" fmla="*/ 946150 w 1196"/>
                <a:gd name="T27" fmla="*/ 238744 h 1365"/>
                <a:gd name="T28" fmla="*/ 949325 w 1196"/>
                <a:gd name="T29" fmla="*/ 255400 h 1365"/>
                <a:gd name="T30" fmla="*/ 947738 w 1196"/>
                <a:gd name="T31" fmla="*/ 270470 h 1365"/>
                <a:gd name="T32" fmla="*/ 935831 w 1196"/>
                <a:gd name="T33" fmla="*/ 286334 h 1365"/>
                <a:gd name="T34" fmla="*/ 915988 w 1196"/>
                <a:gd name="T35" fmla="*/ 299818 h 1365"/>
                <a:gd name="T36" fmla="*/ 894556 w 1196"/>
                <a:gd name="T37" fmla="*/ 321233 h 1365"/>
                <a:gd name="T38" fmla="*/ 868363 w 1196"/>
                <a:gd name="T39" fmla="*/ 352960 h 1365"/>
                <a:gd name="T40" fmla="*/ 839788 w 1196"/>
                <a:gd name="T41" fmla="*/ 389446 h 1365"/>
                <a:gd name="T42" fmla="*/ 777081 w 1196"/>
                <a:gd name="T43" fmla="*/ 478281 h 1365"/>
                <a:gd name="T44" fmla="*/ 714375 w 1196"/>
                <a:gd name="T45" fmla="*/ 559977 h 1365"/>
                <a:gd name="T46" fmla="*/ 652463 w 1196"/>
                <a:gd name="T47" fmla="*/ 636121 h 1365"/>
                <a:gd name="T48" fmla="*/ 588169 w 1196"/>
                <a:gd name="T49" fmla="*/ 707506 h 1365"/>
                <a:gd name="T50" fmla="*/ 523875 w 1196"/>
                <a:gd name="T51" fmla="*/ 773339 h 1365"/>
                <a:gd name="T52" fmla="*/ 431006 w 1196"/>
                <a:gd name="T53" fmla="*/ 857415 h 1365"/>
                <a:gd name="T54" fmla="*/ 316706 w 1196"/>
                <a:gd name="T55" fmla="*/ 943871 h 1365"/>
                <a:gd name="T56" fmla="*/ 193675 w 1196"/>
                <a:gd name="T57" fmla="*/ 1018428 h 1365"/>
                <a:gd name="T58" fmla="*/ 150813 w 1196"/>
                <a:gd name="T59" fmla="*/ 1039844 h 1365"/>
                <a:gd name="T60" fmla="*/ 114300 w 1196"/>
                <a:gd name="T61" fmla="*/ 1056500 h 1365"/>
                <a:gd name="T62" fmla="*/ 84138 w 1196"/>
                <a:gd name="T63" fmla="*/ 1069984 h 1365"/>
                <a:gd name="T64" fmla="*/ 61119 w 1196"/>
                <a:gd name="T65" fmla="*/ 1077916 h 1365"/>
                <a:gd name="T66" fmla="*/ 42863 w 1196"/>
                <a:gd name="T67" fmla="*/ 1082675 h 1365"/>
                <a:gd name="T68" fmla="*/ 28575 w 1196"/>
                <a:gd name="T69" fmla="*/ 1082675 h 1365"/>
                <a:gd name="T70" fmla="*/ 9525 w 1196"/>
                <a:gd name="T71" fmla="*/ 1079502 h 1365"/>
                <a:gd name="T72" fmla="*/ 1588 w 1196"/>
                <a:gd name="T73" fmla="*/ 1071571 h 1365"/>
                <a:gd name="T74" fmla="*/ 1588 w 1196"/>
                <a:gd name="T75" fmla="*/ 1061259 h 1365"/>
                <a:gd name="T76" fmla="*/ 7938 w 1196"/>
                <a:gd name="T77" fmla="*/ 1050155 h 1365"/>
                <a:gd name="T78" fmla="*/ 23019 w 1196"/>
                <a:gd name="T79" fmla="*/ 1036671 h 1365"/>
                <a:gd name="T80" fmla="*/ 62706 w 1196"/>
                <a:gd name="T81" fmla="*/ 985115 h 1365"/>
                <a:gd name="T82" fmla="*/ 104775 w 1196"/>
                <a:gd name="T83" fmla="*/ 930387 h 1365"/>
                <a:gd name="T84" fmla="*/ 147638 w 1196"/>
                <a:gd name="T85" fmla="*/ 872485 h 1365"/>
                <a:gd name="T86" fmla="*/ 192088 w 1196"/>
                <a:gd name="T87" fmla="*/ 809825 h 1365"/>
                <a:gd name="T88" fmla="*/ 234950 w 1196"/>
                <a:gd name="T89" fmla="*/ 743199 h 1365"/>
                <a:gd name="T90" fmla="*/ 300038 w 1196"/>
                <a:gd name="T91" fmla="*/ 629776 h 1365"/>
                <a:gd name="T92" fmla="*/ 373063 w 1196"/>
                <a:gd name="T93" fmla="*/ 488592 h 1365"/>
                <a:gd name="T94" fmla="*/ 442119 w 1196"/>
                <a:gd name="T95" fmla="*/ 334717 h 1365"/>
                <a:gd name="T96" fmla="*/ 472281 w 1196"/>
                <a:gd name="T97" fmla="*/ 237157 h 1365"/>
                <a:gd name="T98" fmla="*/ 484188 w 1196"/>
                <a:gd name="T99" fmla="*/ 176083 h 1365"/>
                <a:gd name="T100" fmla="*/ 488950 w 1196"/>
                <a:gd name="T101" fmla="*/ 130873 h 1365"/>
                <a:gd name="T102" fmla="*/ 492125 w 1196"/>
                <a:gd name="T103" fmla="*/ 86455 h 1365"/>
                <a:gd name="T104" fmla="*/ 493713 w 1196"/>
                <a:gd name="T105" fmla="*/ 56315 h 1365"/>
                <a:gd name="T106" fmla="*/ 501650 w 1196"/>
                <a:gd name="T107" fmla="*/ 33313 h 1365"/>
                <a:gd name="T108" fmla="*/ 513556 w 1196"/>
                <a:gd name="T109" fmla="*/ 15070 h 1365"/>
                <a:gd name="T110" fmla="*/ 531813 w 1196"/>
                <a:gd name="T111" fmla="*/ 4759 h 1365"/>
                <a:gd name="T112" fmla="*/ 554831 w 1196"/>
                <a:gd name="T113" fmla="*/ 0 h 13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96" h="1365">
                  <a:moveTo>
                    <a:pt x="710" y="0"/>
                  </a:moveTo>
                  <a:lnTo>
                    <a:pt x="720" y="0"/>
                  </a:lnTo>
                  <a:lnTo>
                    <a:pt x="729" y="0"/>
                  </a:lnTo>
                  <a:lnTo>
                    <a:pt x="739" y="2"/>
                  </a:lnTo>
                  <a:lnTo>
                    <a:pt x="751" y="4"/>
                  </a:lnTo>
                  <a:lnTo>
                    <a:pt x="762" y="6"/>
                  </a:lnTo>
                  <a:lnTo>
                    <a:pt x="774" y="7"/>
                  </a:lnTo>
                  <a:lnTo>
                    <a:pt x="785" y="11"/>
                  </a:lnTo>
                  <a:lnTo>
                    <a:pt x="799" y="15"/>
                  </a:lnTo>
                  <a:lnTo>
                    <a:pt x="812" y="19"/>
                  </a:lnTo>
                  <a:lnTo>
                    <a:pt x="825" y="25"/>
                  </a:lnTo>
                  <a:lnTo>
                    <a:pt x="854" y="36"/>
                  </a:lnTo>
                  <a:lnTo>
                    <a:pt x="885" y="48"/>
                  </a:lnTo>
                  <a:lnTo>
                    <a:pt x="918" y="63"/>
                  </a:lnTo>
                  <a:lnTo>
                    <a:pt x="935" y="73"/>
                  </a:lnTo>
                  <a:lnTo>
                    <a:pt x="952" y="82"/>
                  </a:lnTo>
                  <a:lnTo>
                    <a:pt x="968" y="92"/>
                  </a:lnTo>
                  <a:lnTo>
                    <a:pt x="983" y="102"/>
                  </a:lnTo>
                  <a:lnTo>
                    <a:pt x="998" y="111"/>
                  </a:lnTo>
                  <a:lnTo>
                    <a:pt x="1014" y="121"/>
                  </a:lnTo>
                  <a:lnTo>
                    <a:pt x="1027" y="128"/>
                  </a:lnTo>
                  <a:lnTo>
                    <a:pt x="1040" y="138"/>
                  </a:lnTo>
                  <a:lnTo>
                    <a:pt x="1054" y="148"/>
                  </a:lnTo>
                  <a:lnTo>
                    <a:pt x="1065" y="155"/>
                  </a:lnTo>
                  <a:lnTo>
                    <a:pt x="1077" y="165"/>
                  </a:lnTo>
                  <a:lnTo>
                    <a:pt x="1088" y="173"/>
                  </a:lnTo>
                  <a:lnTo>
                    <a:pt x="1100" y="182"/>
                  </a:lnTo>
                  <a:lnTo>
                    <a:pt x="1110" y="190"/>
                  </a:lnTo>
                  <a:lnTo>
                    <a:pt x="1119" y="199"/>
                  </a:lnTo>
                  <a:lnTo>
                    <a:pt x="1127" y="207"/>
                  </a:lnTo>
                  <a:lnTo>
                    <a:pt x="1136" y="215"/>
                  </a:lnTo>
                  <a:lnTo>
                    <a:pt x="1144" y="224"/>
                  </a:lnTo>
                  <a:lnTo>
                    <a:pt x="1152" y="232"/>
                  </a:lnTo>
                  <a:lnTo>
                    <a:pt x="1158" y="240"/>
                  </a:lnTo>
                  <a:lnTo>
                    <a:pt x="1163" y="247"/>
                  </a:lnTo>
                  <a:lnTo>
                    <a:pt x="1169" y="255"/>
                  </a:lnTo>
                  <a:lnTo>
                    <a:pt x="1175" y="263"/>
                  </a:lnTo>
                  <a:lnTo>
                    <a:pt x="1179" y="270"/>
                  </a:lnTo>
                  <a:lnTo>
                    <a:pt x="1183" y="278"/>
                  </a:lnTo>
                  <a:lnTo>
                    <a:pt x="1186" y="286"/>
                  </a:lnTo>
                  <a:lnTo>
                    <a:pt x="1190" y="293"/>
                  </a:lnTo>
                  <a:lnTo>
                    <a:pt x="1192" y="301"/>
                  </a:lnTo>
                  <a:lnTo>
                    <a:pt x="1194" y="307"/>
                  </a:lnTo>
                  <a:lnTo>
                    <a:pt x="1196" y="315"/>
                  </a:lnTo>
                  <a:lnTo>
                    <a:pt x="1196" y="322"/>
                  </a:lnTo>
                  <a:lnTo>
                    <a:pt x="1196" y="330"/>
                  </a:lnTo>
                  <a:lnTo>
                    <a:pt x="1196" y="336"/>
                  </a:lnTo>
                  <a:lnTo>
                    <a:pt x="1194" y="341"/>
                  </a:lnTo>
                  <a:lnTo>
                    <a:pt x="1190" y="349"/>
                  </a:lnTo>
                  <a:lnTo>
                    <a:pt x="1184" y="355"/>
                  </a:lnTo>
                  <a:lnTo>
                    <a:pt x="1179" y="361"/>
                  </a:lnTo>
                  <a:lnTo>
                    <a:pt x="1169" y="368"/>
                  </a:lnTo>
                  <a:lnTo>
                    <a:pt x="1159" y="374"/>
                  </a:lnTo>
                  <a:lnTo>
                    <a:pt x="1154" y="378"/>
                  </a:lnTo>
                  <a:lnTo>
                    <a:pt x="1148" y="382"/>
                  </a:lnTo>
                  <a:lnTo>
                    <a:pt x="1136" y="391"/>
                  </a:lnTo>
                  <a:lnTo>
                    <a:pt x="1127" y="405"/>
                  </a:lnTo>
                  <a:lnTo>
                    <a:pt x="1115" y="418"/>
                  </a:lnTo>
                  <a:lnTo>
                    <a:pt x="1106" y="432"/>
                  </a:lnTo>
                  <a:lnTo>
                    <a:pt x="1094" y="445"/>
                  </a:lnTo>
                  <a:lnTo>
                    <a:pt x="1083" y="460"/>
                  </a:lnTo>
                  <a:lnTo>
                    <a:pt x="1069" y="476"/>
                  </a:lnTo>
                  <a:lnTo>
                    <a:pt x="1058" y="491"/>
                  </a:lnTo>
                  <a:lnTo>
                    <a:pt x="1031" y="528"/>
                  </a:lnTo>
                  <a:lnTo>
                    <a:pt x="1006" y="566"/>
                  </a:lnTo>
                  <a:lnTo>
                    <a:pt x="979" y="603"/>
                  </a:lnTo>
                  <a:lnTo>
                    <a:pt x="954" y="637"/>
                  </a:lnTo>
                  <a:lnTo>
                    <a:pt x="927" y="672"/>
                  </a:lnTo>
                  <a:lnTo>
                    <a:pt x="900" y="706"/>
                  </a:lnTo>
                  <a:lnTo>
                    <a:pt x="875" y="739"/>
                  </a:lnTo>
                  <a:lnTo>
                    <a:pt x="849" y="771"/>
                  </a:lnTo>
                  <a:lnTo>
                    <a:pt x="822" y="802"/>
                  </a:lnTo>
                  <a:lnTo>
                    <a:pt x="795" y="833"/>
                  </a:lnTo>
                  <a:lnTo>
                    <a:pt x="768" y="864"/>
                  </a:lnTo>
                  <a:lnTo>
                    <a:pt x="741" y="892"/>
                  </a:lnTo>
                  <a:lnTo>
                    <a:pt x="714" y="921"/>
                  </a:lnTo>
                  <a:lnTo>
                    <a:pt x="687" y="948"/>
                  </a:lnTo>
                  <a:lnTo>
                    <a:pt x="660" y="975"/>
                  </a:lnTo>
                  <a:lnTo>
                    <a:pt x="634" y="1000"/>
                  </a:lnTo>
                  <a:lnTo>
                    <a:pt x="589" y="1040"/>
                  </a:lnTo>
                  <a:lnTo>
                    <a:pt x="543" y="1081"/>
                  </a:lnTo>
                  <a:lnTo>
                    <a:pt x="497" y="1119"/>
                  </a:lnTo>
                  <a:lnTo>
                    <a:pt x="449" y="1155"/>
                  </a:lnTo>
                  <a:lnTo>
                    <a:pt x="399" y="1190"/>
                  </a:lnTo>
                  <a:lnTo>
                    <a:pt x="349" y="1223"/>
                  </a:lnTo>
                  <a:lnTo>
                    <a:pt x="298" y="1253"/>
                  </a:lnTo>
                  <a:lnTo>
                    <a:pt x="244" y="1284"/>
                  </a:lnTo>
                  <a:lnTo>
                    <a:pt x="225" y="1294"/>
                  </a:lnTo>
                  <a:lnTo>
                    <a:pt x="207" y="1301"/>
                  </a:lnTo>
                  <a:lnTo>
                    <a:pt x="190" y="1311"/>
                  </a:lnTo>
                  <a:lnTo>
                    <a:pt x="173" y="1319"/>
                  </a:lnTo>
                  <a:lnTo>
                    <a:pt x="157" y="1326"/>
                  </a:lnTo>
                  <a:lnTo>
                    <a:pt x="144" y="1332"/>
                  </a:lnTo>
                  <a:lnTo>
                    <a:pt x="131" y="1338"/>
                  </a:lnTo>
                  <a:lnTo>
                    <a:pt x="117" y="1344"/>
                  </a:lnTo>
                  <a:lnTo>
                    <a:pt x="106" y="1349"/>
                  </a:lnTo>
                  <a:lnTo>
                    <a:pt x="96" y="1353"/>
                  </a:lnTo>
                  <a:lnTo>
                    <a:pt x="86" y="1357"/>
                  </a:lnTo>
                  <a:lnTo>
                    <a:pt x="77" y="1359"/>
                  </a:lnTo>
                  <a:lnTo>
                    <a:pt x="69" y="1361"/>
                  </a:lnTo>
                  <a:lnTo>
                    <a:pt x="61" y="1363"/>
                  </a:lnTo>
                  <a:lnTo>
                    <a:pt x="54" y="1365"/>
                  </a:lnTo>
                  <a:lnTo>
                    <a:pt x="50" y="1365"/>
                  </a:lnTo>
                  <a:lnTo>
                    <a:pt x="42" y="1365"/>
                  </a:lnTo>
                  <a:lnTo>
                    <a:pt x="36" y="1365"/>
                  </a:lnTo>
                  <a:lnTo>
                    <a:pt x="27" y="1363"/>
                  </a:lnTo>
                  <a:lnTo>
                    <a:pt x="19" y="1363"/>
                  </a:lnTo>
                  <a:lnTo>
                    <a:pt x="12" y="1361"/>
                  </a:lnTo>
                  <a:lnTo>
                    <a:pt x="8" y="1357"/>
                  </a:lnTo>
                  <a:lnTo>
                    <a:pt x="4" y="1355"/>
                  </a:lnTo>
                  <a:lnTo>
                    <a:pt x="2" y="1351"/>
                  </a:lnTo>
                  <a:lnTo>
                    <a:pt x="0" y="1347"/>
                  </a:lnTo>
                  <a:lnTo>
                    <a:pt x="0" y="1344"/>
                  </a:lnTo>
                  <a:lnTo>
                    <a:pt x="2" y="1338"/>
                  </a:lnTo>
                  <a:lnTo>
                    <a:pt x="4" y="1334"/>
                  </a:lnTo>
                  <a:lnTo>
                    <a:pt x="6" y="1328"/>
                  </a:lnTo>
                  <a:lnTo>
                    <a:pt x="10" y="1324"/>
                  </a:lnTo>
                  <a:lnTo>
                    <a:pt x="15" y="1319"/>
                  </a:lnTo>
                  <a:lnTo>
                    <a:pt x="21" y="1313"/>
                  </a:lnTo>
                  <a:lnTo>
                    <a:pt x="29" y="1307"/>
                  </a:lnTo>
                  <a:lnTo>
                    <a:pt x="46" y="1286"/>
                  </a:lnTo>
                  <a:lnTo>
                    <a:pt x="61" y="1265"/>
                  </a:lnTo>
                  <a:lnTo>
                    <a:pt x="79" y="1242"/>
                  </a:lnTo>
                  <a:lnTo>
                    <a:pt x="98" y="1219"/>
                  </a:lnTo>
                  <a:lnTo>
                    <a:pt x="115" y="1196"/>
                  </a:lnTo>
                  <a:lnTo>
                    <a:pt x="132" y="1173"/>
                  </a:lnTo>
                  <a:lnTo>
                    <a:pt x="150" y="1150"/>
                  </a:lnTo>
                  <a:lnTo>
                    <a:pt x="169" y="1125"/>
                  </a:lnTo>
                  <a:lnTo>
                    <a:pt x="186" y="1100"/>
                  </a:lnTo>
                  <a:lnTo>
                    <a:pt x="205" y="1073"/>
                  </a:lnTo>
                  <a:lnTo>
                    <a:pt x="223" y="1048"/>
                  </a:lnTo>
                  <a:lnTo>
                    <a:pt x="242" y="1021"/>
                  </a:lnTo>
                  <a:lnTo>
                    <a:pt x="259" y="992"/>
                  </a:lnTo>
                  <a:lnTo>
                    <a:pt x="276" y="965"/>
                  </a:lnTo>
                  <a:lnTo>
                    <a:pt x="296" y="937"/>
                  </a:lnTo>
                  <a:lnTo>
                    <a:pt x="313" y="908"/>
                  </a:lnTo>
                  <a:lnTo>
                    <a:pt x="346" y="852"/>
                  </a:lnTo>
                  <a:lnTo>
                    <a:pt x="378" y="794"/>
                  </a:lnTo>
                  <a:lnTo>
                    <a:pt x="409" y="737"/>
                  </a:lnTo>
                  <a:lnTo>
                    <a:pt x="440" y="677"/>
                  </a:lnTo>
                  <a:lnTo>
                    <a:pt x="470" y="616"/>
                  </a:lnTo>
                  <a:lnTo>
                    <a:pt x="499" y="553"/>
                  </a:lnTo>
                  <a:lnTo>
                    <a:pt x="528" y="487"/>
                  </a:lnTo>
                  <a:lnTo>
                    <a:pt x="557" y="422"/>
                  </a:lnTo>
                  <a:lnTo>
                    <a:pt x="572" y="380"/>
                  </a:lnTo>
                  <a:lnTo>
                    <a:pt x="584" y="340"/>
                  </a:lnTo>
                  <a:lnTo>
                    <a:pt x="595" y="299"/>
                  </a:lnTo>
                  <a:lnTo>
                    <a:pt x="603" y="261"/>
                  </a:lnTo>
                  <a:lnTo>
                    <a:pt x="607" y="242"/>
                  </a:lnTo>
                  <a:lnTo>
                    <a:pt x="610" y="222"/>
                  </a:lnTo>
                  <a:lnTo>
                    <a:pt x="612" y="203"/>
                  </a:lnTo>
                  <a:lnTo>
                    <a:pt x="614" y="184"/>
                  </a:lnTo>
                  <a:lnTo>
                    <a:pt x="616" y="165"/>
                  </a:lnTo>
                  <a:lnTo>
                    <a:pt x="618" y="146"/>
                  </a:lnTo>
                  <a:lnTo>
                    <a:pt x="618" y="126"/>
                  </a:lnTo>
                  <a:lnTo>
                    <a:pt x="620" y="109"/>
                  </a:lnTo>
                  <a:lnTo>
                    <a:pt x="620" y="96"/>
                  </a:lnTo>
                  <a:lnTo>
                    <a:pt x="620" y="82"/>
                  </a:lnTo>
                  <a:lnTo>
                    <a:pt x="622" y="71"/>
                  </a:lnTo>
                  <a:lnTo>
                    <a:pt x="624" y="59"/>
                  </a:lnTo>
                  <a:lnTo>
                    <a:pt x="628" y="50"/>
                  </a:lnTo>
                  <a:lnTo>
                    <a:pt x="632" y="42"/>
                  </a:lnTo>
                  <a:lnTo>
                    <a:pt x="635" y="32"/>
                  </a:lnTo>
                  <a:lnTo>
                    <a:pt x="641" y="27"/>
                  </a:lnTo>
                  <a:lnTo>
                    <a:pt x="647" y="19"/>
                  </a:lnTo>
                  <a:lnTo>
                    <a:pt x="653" y="13"/>
                  </a:lnTo>
                  <a:lnTo>
                    <a:pt x="660" y="9"/>
                  </a:lnTo>
                  <a:lnTo>
                    <a:pt x="670" y="6"/>
                  </a:lnTo>
                  <a:lnTo>
                    <a:pt x="678" y="2"/>
                  </a:lnTo>
                  <a:lnTo>
                    <a:pt x="687" y="0"/>
                  </a:lnTo>
                  <a:lnTo>
                    <a:pt x="699" y="0"/>
                  </a:lnTo>
                  <a:lnTo>
                    <a:pt x="71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auto">
            <a:xfrm>
              <a:off x="5257800" y="1066800"/>
              <a:ext cx="1455738" cy="376237"/>
            </a:xfrm>
            <a:custGeom>
              <a:avLst/>
              <a:gdLst>
                <a:gd name="T0" fmla="*/ 1182043 w 1835"/>
                <a:gd name="T1" fmla="*/ 0 h 474"/>
                <a:gd name="T2" fmla="*/ 1198703 w 1835"/>
                <a:gd name="T3" fmla="*/ 1587 h 474"/>
                <a:gd name="T4" fmla="*/ 1221709 w 1835"/>
                <a:gd name="T5" fmla="*/ 6350 h 474"/>
                <a:gd name="T6" fmla="*/ 1250269 w 1835"/>
                <a:gd name="T7" fmla="*/ 14287 h 474"/>
                <a:gd name="T8" fmla="*/ 1288348 w 1835"/>
                <a:gd name="T9" fmla="*/ 23019 h 474"/>
                <a:gd name="T10" fmla="*/ 1334360 w 1835"/>
                <a:gd name="T11" fmla="*/ 38100 h 474"/>
                <a:gd name="T12" fmla="*/ 1378786 w 1835"/>
                <a:gd name="T13" fmla="*/ 56356 h 474"/>
                <a:gd name="T14" fmla="*/ 1412106 w 1835"/>
                <a:gd name="T15" fmla="*/ 73025 h 474"/>
                <a:gd name="T16" fmla="*/ 1436698 w 1835"/>
                <a:gd name="T17" fmla="*/ 92075 h 474"/>
                <a:gd name="T18" fmla="*/ 1451771 w 1835"/>
                <a:gd name="T19" fmla="*/ 108744 h 474"/>
                <a:gd name="T20" fmla="*/ 1455738 w 1835"/>
                <a:gd name="T21" fmla="*/ 123825 h 474"/>
                <a:gd name="T22" fmla="*/ 1454945 w 1835"/>
                <a:gd name="T23" fmla="*/ 137319 h 474"/>
                <a:gd name="T24" fmla="*/ 1448598 w 1835"/>
                <a:gd name="T25" fmla="*/ 150812 h 474"/>
                <a:gd name="T26" fmla="*/ 1439078 w 1835"/>
                <a:gd name="T27" fmla="*/ 165100 h 474"/>
                <a:gd name="T28" fmla="*/ 1425592 w 1835"/>
                <a:gd name="T29" fmla="*/ 178594 h 474"/>
                <a:gd name="T30" fmla="*/ 1408932 w 1835"/>
                <a:gd name="T31" fmla="*/ 190500 h 474"/>
                <a:gd name="T32" fmla="*/ 1387513 w 1835"/>
                <a:gd name="T33" fmla="*/ 203200 h 474"/>
                <a:gd name="T34" fmla="*/ 1362920 w 1835"/>
                <a:gd name="T35" fmla="*/ 215106 h 474"/>
                <a:gd name="T36" fmla="*/ 1334360 w 1835"/>
                <a:gd name="T37" fmla="*/ 227012 h 474"/>
                <a:gd name="T38" fmla="*/ 1302628 w 1835"/>
                <a:gd name="T39" fmla="*/ 239712 h 474"/>
                <a:gd name="T40" fmla="*/ 1266135 w 1835"/>
                <a:gd name="T41" fmla="*/ 250031 h 474"/>
                <a:gd name="T42" fmla="*/ 1087639 w 1835"/>
                <a:gd name="T43" fmla="*/ 279400 h 474"/>
                <a:gd name="T44" fmla="*/ 700500 w 1835"/>
                <a:gd name="T45" fmla="*/ 337343 h 474"/>
                <a:gd name="T46" fmla="*/ 545803 w 1835"/>
                <a:gd name="T47" fmla="*/ 361156 h 474"/>
                <a:gd name="T48" fmla="*/ 431565 w 1835"/>
                <a:gd name="T49" fmla="*/ 372268 h 474"/>
                <a:gd name="T50" fmla="*/ 319707 w 1835"/>
                <a:gd name="T51" fmla="*/ 376237 h 474"/>
                <a:gd name="T52" fmla="*/ 239582 w 1835"/>
                <a:gd name="T53" fmla="*/ 373856 h 474"/>
                <a:gd name="T54" fmla="*/ 158664 w 1835"/>
                <a:gd name="T55" fmla="*/ 367506 h 474"/>
                <a:gd name="T56" fmla="*/ 91232 w 1835"/>
                <a:gd name="T57" fmla="*/ 355600 h 474"/>
                <a:gd name="T58" fmla="*/ 57912 w 1835"/>
                <a:gd name="T59" fmla="*/ 347662 h 474"/>
                <a:gd name="T60" fmla="*/ 32526 w 1835"/>
                <a:gd name="T61" fmla="*/ 339725 h 474"/>
                <a:gd name="T62" fmla="*/ 14280 w 1835"/>
                <a:gd name="T63" fmla="*/ 332581 h 474"/>
                <a:gd name="T64" fmla="*/ 3173 w 1835"/>
                <a:gd name="T65" fmla="*/ 324643 h 474"/>
                <a:gd name="T66" fmla="*/ 0 w 1835"/>
                <a:gd name="T67" fmla="*/ 317500 h 474"/>
                <a:gd name="T68" fmla="*/ 4760 w 1835"/>
                <a:gd name="T69" fmla="*/ 303212 h 474"/>
                <a:gd name="T70" fmla="*/ 18246 w 1835"/>
                <a:gd name="T71" fmla="*/ 292893 h 474"/>
                <a:gd name="T72" fmla="*/ 41253 w 1835"/>
                <a:gd name="T73" fmla="*/ 281781 h 474"/>
                <a:gd name="T74" fmla="*/ 72985 w 1835"/>
                <a:gd name="T75" fmla="*/ 271462 h 474"/>
                <a:gd name="T76" fmla="*/ 115824 w 1835"/>
                <a:gd name="T77" fmla="*/ 261143 h 474"/>
                <a:gd name="T78" fmla="*/ 214989 w 1835"/>
                <a:gd name="T79" fmla="*/ 236537 h 474"/>
                <a:gd name="T80" fmla="*/ 332400 w 1835"/>
                <a:gd name="T81" fmla="*/ 207168 h 474"/>
                <a:gd name="T82" fmla="*/ 440291 w 1835"/>
                <a:gd name="T83" fmla="*/ 181769 h 474"/>
                <a:gd name="T84" fmla="*/ 539456 w 1835"/>
                <a:gd name="T85" fmla="*/ 157162 h 474"/>
                <a:gd name="T86" fmla="*/ 627514 w 1835"/>
                <a:gd name="T87" fmla="*/ 135731 h 474"/>
                <a:gd name="T88" fmla="*/ 708433 w 1835"/>
                <a:gd name="T89" fmla="*/ 115887 h 474"/>
                <a:gd name="T90" fmla="*/ 778245 w 1835"/>
                <a:gd name="T91" fmla="*/ 97631 h 474"/>
                <a:gd name="T92" fmla="*/ 839330 w 1835"/>
                <a:gd name="T93" fmla="*/ 82550 h 474"/>
                <a:gd name="T94" fmla="*/ 889309 w 1835"/>
                <a:gd name="T95" fmla="*/ 70644 h 474"/>
                <a:gd name="T96" fmla="*/ 932148 w 1835"/>
                <a:gd name="T97" fmla="*/ 59531 h 474"/>
                <a:gd name="T98" fmla="*/ 963881 w 1835"/>
                <a:gd name="T99" fmla="*/ 50800 h 474"/>
                <a:gd name="T100" fmla="*/ 1029726 w 1835"/>
                <a:gd name="T101" fmla="*/ 34131 h 474"/>
                <a:gd name="T102" fmla="*/ 1084465 w 1835"/>
                <a:gd name="T103" fmla="*/ 19844 h 474"/>
                <a:gd name="T104" fmla="*/ 1125718 w 1835"/>
                <a:gd name="T105" fmla="*/ 9525 h 474"/>
                <a:gd name="T106" fmla="*/ 1154277 w 1835"/>
                <a:gd name="T107" fmla="*/ 3175 h 474"/>
                <a:gd name="T108" fmla="*/ 1171730 w 1835"/>
                <a:gd name="T109" fmla="*/ 0 h 4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35" h="474">
                  <a:moveTo>
                    <a:pt x="1480" y="0"/>
                  </a:moveTo>
                  <a:lnTo>
                    <a:pt x="1484" y="0"/>
                  </a:lnTo>
                  <a:lnTo>
                    <a:pt x="1490" y="0"/>
                  </a:lnTo>
                  <a:lnTo>
                    <a:pt x="1496" y="0"/>
                  </a:lnTo>
                  <a:lnTo>
                    <a:pt x="1503" y="2"/>
                  </a:lnTo>
                  <a:lnTo>
                    <a:pt x="1511" y="2"/>
                  </a:lnTo>
                  <a:lnTo>
                    <a:pt x="1519" y="4"/>
                  </a:lnTo>
                  <a:lnTo>
                    <a:pt x="1528" y="6"/>
                  </a:lnTo>
                  <a:lnTo>
                    <a:pt x="1540" y="8"/>
                  </a:lnTo>
                  <a:lnTo>
                    <a:pt x="1551" y="12"/>
                  </a:lnTo>
                  <a:lnTo>
                    <a:pt x="1563" y="14"/>
                  </a:lnTo>
                  <a:lnTo>
                    <a:pt x="1576" y="18"/>
                  </a:lnTo>
                  <a:lnTo>
                    <a:pt x="1592" y="21"/>
                  </a:lnTo>
                  <a:lnTo>
                    <a:pt x="1607" y="25"/>
                  </a:lnTo>
                  <a:lnTo>
                    <a:pt x="1624" y="29"/>
                  </a:lnTo>
                  <a:lnTo>
                    <a:pt x="1642" y="35"/>
                  </a:lnTo>
                  <a:lnTo>
                    <a:pt x="1661" y="41"/>
                  </a:lnTo>
                  <a:lnTo>
                    <a:pt x="1682" y="48"/>
                  </a:lnTo>
                  <a:lnTo>
                    <a:pt x="1703" y="56"/>
                  </a:lnTo>
                  <a:lnTo>
                    <a:pt x="1720" y="64"/>
                  </a:lnTo>
                  <a:lnTo>
                    <a:pt x="1738" y="71"/>
                  </a:lnTo>
                  <a:lnTo>
                    <a:pt x="1753" y="79"/>
                  </a:lnTo>
                  <a:lnTo>
                    <a:pt x="1768" y="87"/>
                  </a:lnTo>
                  <a:lnTo>
                    <a:pt x="1780" y="92"/>
                  </a:lnTo>
                  <a:lnTo>
                    <a:pt x="1791" y="100"/>
                  </a:lnTo>
                  <a:lnTo>
                    <a:pt x="1803" y="108"/>
                  </a:lnTo>
                  <a:lnTo>
                    <a:pt x="1811" y="116"/>
                  </a:lnTo>
                  <a:lnTo>
                    <a:pt x="1818" y="121"/>
                  </a:lnTo>
                  <a:lnTo>
                    <a:pt x="1824" y="129"/>
                  </a:lnTo>
                  <a:lnTo>
                    <a:pt x="1830" y="137"/>
                  </a:lnTo>
                  <a:lnTo>
                    <a:pt x="1832" y="142"/>
                  </a:lnTo>
                  <a:lnTo>
                    <a:pt x="1834" y="150"/>
                  </a:lnTo>
                  <a:lnTo>
                    <a:pt x="1835" y="156"/>
                  </a:lnTo>
                  <a:lnTo>
                    <a:pt x="1835" y="162"/>
                  </a:lnTo>
                  <a:lnTo>
                    <a:pt x="1834" y="167"/>
                  </a:lnTo>
                  <a:lnTo>
                    <a:pt x="1834" y="173"/>
                  </a:lnTo>
                  <a:lnTo>
                    <a:pt x="1832" y="179"/>
                  </a:lnTo>
                  <a:lnTo>
                    <a:pt x="1828" y="185"/>
                  </a:lnTo>
                  <a:lnTo>
                    <a:pt x="1826" y="190"/>
                  </a:lnTo>
                  <a:lnTo>
                    <a:pt x="1822" y="196"/>
                  </a:lnTo>
                  <a:lnTo>
                    <a:pt x="1818" y="202"/>
                  </a:lnTo>
                  <a:lnTo>
                    <a:pt x="1814" y="208"/>
                  </a:lnTo>
                  <a:lnTo>
                    <a:pt x="1809" y="213"/>
                  </a:lnTo>
                  <a:lnTo>
                    <a:pt x="1803" y="219"/>
                  </a:lnTo>
                  <a:lnTo>
                    <a:pt x="1797" y="225"/>
                  </a:lnTo>
                  <a:lnTo>
                    <a:pt x="1789" y="231"/>
                  </a:lnTo>
                  <a:lnTo>
                    <a:pt x="1784" y="235"/>
                  </a:lnTo>
                  <a:lnTo>
                    <a:pt x="1776" y="240"/>
                  </a:lnTo>
                  <a:lnTo>
                    <a:pt x="1766" y="246"/>
                  </a:lnTo>
                  <a:lnTo>
                    <a:pt x="1759" y="252"/>
                  </a:lnTo>
                  <a:lnTo>
                    <a:pt x="1749" y="256"/>
                  </a:lnTo>
                  <a:lnTo>
                    <a:pt x="1739" y="261"/>
                  </a:lnTo>
                  <a:lnTo>
                    <a:pt x="1728" y="267"/>
                  </a:lnTo>
                  <a:lnTo>
                    <a:pt x="1718" y="271"/>
                  </a:lnTo>
                  <a:lnTo>
                    <a:pt x="1707" y="277"/>
                  </a:lnTo>
                  <a:lnTo>
                    <a:pt x="1695" y="281"/>
                  </a:lnTo>
                  <a:lnTo>
                    <a:pt x="1682" y="286"/>
                  </a:lnTo>
                  <a:lnTo>
                    <a:pt x="1668" y="292"/>
                  </a:lnTo>
                  <a:lnTo>
                    <a:pt x="1655" y="296"/>
                  </a:lnTo>
                  <a:lnTo>
                    <a:pt x="1642" y="302"/>
                  </a:lnTo>
                  <a:lnTo>
                    <a:pt x="1626" y="306"/>
                  </a:lnTo>
                  <a:lnTo>
                    <a:pt x="1613" y="309"/>
                  </a:lnTo>
                  <a:lnTo>
                    <a:pt x="1596" y="315"/>
                  </a:lnTo>
                  <a:lnTo>
                    <a:pt x="1580" y="319"/>
                  </a:lnTo>
                  <a:lnTo>
                    <a:pt x="1563" y="325"/>
                  </a:lnTo>
                  <a:lnTo>
                    <a:pt x="1371" y="352"/>
                  </a:lnTo>
                  <a:lnTo>
                    <a:pt x="1177" y="378"/>
                  </a:lnTo>
                  <a:lnTo>
                    <a:pt x="981" y="409"/>
                  </a:lnTo>
                  <a:lnTo>
                    <a:pt x="883" y="425"/>
                  </a:lnTo>
                  <a:lnTo>
                    <a:pt x="785" y="440"/>
                  </a:lnTo>
                  <a:lnTo>
                    <a:pt x="736" y="448"/>
                  </a:lnTo>
                  <a:lnTo>
                    <a:pt x="688" y="455"/>
                  </a:lnTo>
                  <a:lnTo>
                    <a:pt x="640" y="461"/>
                  </a:lnTo>
                  <a:lnTo>
                    <a:pt x="592" y="465"/>
                  </a:lnTo>
                  <a:lnTo>
                    <a:pt x="544" y="469"/>
                  </a:lnTo>
                  <a:lnTo>
                    <a:pt x="497" y="473"/>
                  </a:lnTo>
                  <a:lnTo>
                    <a:pt x="449" y="473"/>
                  </a:lnTo>
                  <a:lnTo>
                    <a:pt x="403" y="474"/>
                  </a:lnTo>
                  <a:lnTo>
                    <a:pt x="369" y="474"/>
                  </a:lnTo>
                  <a:lnTo>
                    <a:pt x="334" y="473"/>
                  </a:lnTo>
                  <a:lnTo>
                    <a:pt x="302" y="471"/>
                  </a:lnTo>
                  <a:lnTo>
                    <a:pt x="267" y="469"/>
                  </a:lnTo>
                  <a:lnTo>
                    <a:pt x="233" y="467"/>
                  </a:lnTo>
                  <a:lnTo>
                    <a:pt x="200" y="463"/>
                  </a:lnTo>
                  <a:lnTo>
                    <a:pt x="165" y="457"/>
                  </a:lnTo>
                  <a:lnTo>
                    <a:pt x="131" y="451"/>
                  </a:lnTo>
                  <a:lnTo>
                    <a:pt x="115" y="448"/>
                  </a:lnTo>
                  <a:lnTo>
                    <a:pt x="100" y="444"/>
                  </a:lnTo>
                  <a:lnTo>
                    <a:pt x="85" y="442"/>
                  </a:lnTo>
                  <a:lnTo>
                    <a:pt x="73" y="438"/>
                  </a:lnTo>
                  <a:lnTo>
                    <a:pt x="60" y="434"/>
                  </a:lnTo>
                  <a:lnTo>
                    <a:pt x="50" y="430"/>
                  </a:lnTo>
                  <a:lnTo>
                    <a:pt x="41" y="428"/>
                  </a:lnTo>
                  <a:lnTo>
                    <a:pt x="31" y="425"/>
                  </a:lnTo>
                  <a:lnTo>
                    <a:pt x="23" y="421"/>
                  </a:lnTo>
                  <a:lnTo>
                    <a:pt x="18" y="419"/>
                  </a:lnTo>
                  <a:lnTo>
                    <a:pt x="12" y="415"/>
                  </a:lnTo>
                  <a:lnTo>
                    <a:pt x="8" y="411"/>
                  </a:lnTo>
                  <a:lnTo>
                    <a:pt x="4" y="409"/>
                  </a:lnTo>
                  <a:lnTo>
                    <a:pt x="2" y="405"/>
                  </a:lnTo>
                  <a:lnTo>
                    <a:pt x="0" y="402"/>
                  </a:lnTo>
                  <a:lnTo>
                    <a:pt x="0" y="400"/>
                  </a:lnTo>
                  <a:lnTo>
                    <a:pt x="0" y="394"/>
                  </a:lnTo>
                  <a:lnTo>
                    <a:pt x="2" y="388"/>
                  </a:lnTo>
                  <a:lnTo>
                    <a:pt x="6" y="382"/>
                  </a:lnTo>
                  <a:lnTo>
                    <a:pt x="10" y="378"/>
                  </a:lnTo>
                  <a:lnTo>
                    <a:pt x="16" y="373"/>
                  </a:lnTo>
                  <a:lnTo>
                    <a:pt x="23" y="369"/>
                  </a:lnTo>
                  <a:lnTo>
                    <a:pt x="31" y="363"/>
                  </a:lnTo>
                  <a:lnTo>
                    <a:pt x="41" y="359"/>
                  </a:lnTo>
                  <a:lnTo>
                    <a:pt x="52" y="355"/>
                  </a:lnTo>
                  <a:lnTo>
                    <a:pt x="64" y="350"/>
                  </a:lnTo>
                  <a:lnTo>
                    <a:pt x="79" y="346"/>
                  </a:lnTo>
                  <a:lnTo>
                    <a:pt x="92" y="342"/>
                  </a:lnTo>
                  <a:lnTo>
                    <a:pt x="110" y="336"/>
                  </a:lnTo>
                  <a:lnTo>
                    <a:pt x="127" y="332"/>
                  </a:lnTo>
                  <a:lnTo>
                    <a:pt x="146" y="329"/>
                  </a:lnTo>
                  <a:lnTo>
                    <a:pt x="165" y="325"/>
                  </a:lnTo>
                  <a:lnTo>
                    <a:pt x="219" y="311"/>
                  </a:lnTo>
                  <a:lnTo>
                    <a:pt x="271" y="298"/>
                  </a:lnTo>
                  <a:lnTo>
                    <a:pt x="323" y="286"/>
                  </a:lnTo>
                  <a:lnTo>
                    <a:pt x="371" y="273"/>
                  </a:lnTo>
                  <a:lnTo>
                    <a:pt x="419" y="261"/>
                  </a:lnTo>
                  <a:lnTo>
                    <a:pt x="467" y="250"/>
                  </a:lnTo>
                  <a:lnTo>
                    <a:pt x="511" y="238"/>
                  </a:lnTo>
                  <a:lnTo>
                    <a:pt x="555" y="229"/>
                  </a:lnTo>
                  <a:lnTo>
                    <a:pt x="599" y="217"/>
                  </a:lnTo>
                  <a:lnTo>
                    <a:pt x="640" y="208"/>
                  </a:lnTo>
                  <a:lnTo>
                    <a:pt x="680" y="198"/>
                  </a:lnTo>
                  <a:lnTo>
                    <a:pt x="718" y="188"/>
                  </a:lnTo>
                  <a:lnTo>
                    <a:pt x="757" y="179"/>
                  </a:lnTo>
                  <a:lnTo>
                    <a:pt x="791" y="171"/>
                  </a:lnTo>
                  <a:lnTo>
                    <a:pt x="828" y="162"/>
                  </a:lnTo>
                  <a:lnTo>
                    <a:pt x="860" y="154"/>
                  </a:lnTo>
                  <a:lnTo>
                    <a:pt x="893" y="146"/>
                  </a:lnTo>
                  <a:lnTo>
                    <a:pt x="924" y="139"/>
                  </a:lnTo>
                  <a:lnTo>
                    <a:pt x="952" y="131"/>
                  </a:lnTo>
                  <a:lnTo>
                    <a:pt x="981" y="123"/>
                  </a:lnTo>
                  <a:lnTo>
                    <a:pt x="1008" y="117"/>
                  </a:lnTo>
                  <a:lnTo>
                    <a:pt x="1033" y="112"/>
                  </a:lnTo>
                  <a:lnTo>
                    <a:pt x="1058" y="104"/>
                  </a:lnTo>
                  <a:lnTo>
                    <a:pt x="1081" y="98"/>
                  </a:lnTo>
                  <a:lnTo>
                    <a:pt x="1102" y="94"/>
                  </a:lnTo>
                  <a:lnTo>
                    <a:pt x="1121" y="89"/>
                  </a:lnTo>
                  <a:lnTo>
                    <a:pt x="1141" y="83"/>
                  </a:lnTo>
                  <a:lnTo>
                    <a:pt x="1158" y="79"/>
                  </a:lnTo>
                  <a:lnTo>
                    <a:pt x="1175" y="75"/>
                  </a:lnTo>
                  <a:lnTo>
                    <a:pt x="1190" y="71"/>
                  </a:lnTo>
                  <a:lnTo>
                    <a:pt x="1204" y="68"/>
                  </a:lnTo>
                  <a:lnTo>
                    <a:pt x="1215" y="64"/>
                  </a:lnTo>
                  <a:lnTo>
                    <a:pt x="1244" y="56"/>
                  </a:lnTo>
                  <a:lnTo>
                    <a:pt x="1273" y="48"/>
                  </a:lnTo>
                  <a:lnTo>
                    <a:pt x="1298" y="43"/>
                  </a:lnTo>
                  <a:lnTo>
                    <a:pt x="1323" y="37"/>
                  </a:lnTo>
                  <a:lnTo>
                    <a:pt x="1346" y="31"/>
                  </a:lnTo>
                  <a:lnTo>
                    <a:pt x="1367" y="25"/>
                  </a:lnTo>
                  <a:lnTo>
                    <a:pt x="1386" y="20"/>
                  </a:lnTo>
                  <a:lnTo>
                    <a:pt x="1404" y="16"/>
                  </a:lnTo>
                  <a:lnTo>
                    <a:pt x="1419" y="12"/>
                  </a:lnTo>
                  <a:lnTo>
                    <a:pt x="1432" y="8"/>
                  </a:lnTo>
                  <a:lnTo>
                    <a:pt x="1446" y="6"/>
                  </a:lnTo>
                  <a:lnTo>
                    <a:pt x="1455" y="4"/>
                  </a:lnTo>
                  <a:lnTo>
                    <a:pt x="1465" y="2"/>
                  </a:lnTo>
                  <a:lnTo>
                    <a:pt x="1471" y="0"/>
                  </a:lnTo>
                  <a:lnTo>
                    <a:pt x="1477" y="0"/>
                  </a:lnTo>
                  <a:lnTo>
                    <a:pt x="148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5692775" y="1525587"/>
              <a:ext cx="644525" cy="477838"/>
            </a:xfrm>
            <a:custGeom>
              <a:avLst/>
              <a:gdLst>
                <a:gd name="T0" fmla="*/ 67469 w 812"/>
                <a:gd name="T1" fmla="*/ 0 h 603"/>
                <a:gd name="T2" fmla="*/ 107156 w 812"/>
                <a:gd name="T3" fmla="*/ 3170 h 603"/>
                <a:gd name="T4" fmla="*/ 149225 w 812"/>
                <a:gd name="T5" fmla="*/ 11094 h 603"/>
                <a:gd name="T6" fmla="*/ 192088 w 812"/>
                <a:gd name="T7" fmla="*/ 21396 h 603"/>
                <a:gd name="T8" fmla="*/ 242888 w 812"/>
                <a:gd name="T9" fmla="*/ 33282 h 603"/>
                <a:gd name="T10" fmla="*/ 294481 w 812"/>
                <a:gd name="T11" fmla="*/ 45961 h 603"/>
                <a:gd name="T12" fmla="*/ 344488 w 812"/>
                <a:gd name="T13" fmla="*/ 57848 h 603"/>
                <a:gd name="T14" fmla="*/ 390525 w 812"/>
                <a:gd name="T15" fmla="*/ 69734 h 603"/>
                <a:gd name="T16" fmla="*/ 432594 w 812"/>
                <a:gd name="T17" fmla="*/ 83998 h 603"/>
                <a:gd name="T18" fmla="*/ 470694 w 812"/>
                <a:gd name="T19" fmla="*/ 95885 h 603"/>
                <a:gd name="T20" fmla="*/ 506413 w 812"/>
                <a:gd name="T21" fmla="*/ 110941 h 603"/>
                <a:gd name="T22" fmla="*/ 538163 w 812"/>
                <a:gd name="T23" fmla="*/ 125205 h 603"/>
                <a:gd name="T24" fmla="*/ 562769 w 812"/>
                <a:gd name="T25" fmla="*/ 141846 h 603"/>
                <a:gd name="T26" fmla="*/ 582613 w 812"/>
                <a:gd name="T27" fmla="*/ 161657 h 603"/>
                <a:gd name="T28" fmla="*/ 600869 w 812"/>
                <a:gd name="T29" fmla="*/ 181467 h 603"/>
                <a:gd name="T30" fmla="*/ 614363 w 812"/>
                <a:gd name="T31" fmla="*/ 202071 h 603"/>
                <a:gd name="T32" fmla="*/ 626269 w 812"/>
                <a:gd name="T33" fmla="*/ 225051 h 603"/>
                <a:gd name="T34" fmla="*/ 635794 w 812"/>
                <a:gd name="T35" fmla="*/ 249617 h 603"/>
                <a:gd name="T36" fmla="*/ 641350 w 812"/>
                <a:gd name="T37" fmla="*/ 274182 h 603"/>
                <a:gd name="T38" fmla="*/ 644525 w 812"/>
                <a:gd name="T39" fmla="*/ 302710 h 603"/>
                <a:gd name="T40" fmla="*/ 644525 w 812"/>
                <a:gd name="T41" fmla="*/ 335992 h 603"/>
                <a:gd name="T42" fmla="*/ 640556 w 812"/>
                <a:gd name="T43" fmla="*/ 370067 h 603"/>
                <a:gd name="T44" fmla="*/ 631031 w 812"/>
                <a:gd name="T45" fmla="*/ 400179 h 603"/>
                <a:gd name="T46" fmla="*/ 615950 w 812"/>
                <a:gd name="T47" fmla="*/ 426330 h 603"/>
                <a:gd name="T48" fmla="*/ 597694 w 812"/>
                <a:gd name="T49" fmla="*/ 446141 h 603"/>
                <a:gd name="T50" fmla="*/ 573088 w 812"/>
                <a:gd name="T51" fmla="*/ 461197 h 603"/>
                <a:gd name="T52" fmla="*/ 544513 w 812"/>
                <a:gd name="T53" fmla="*/ 471499 h 603"/>
                <a:gd name="T54" fmla="*/ 508794 w 812"/>
                <a:gd name="T55" fmla="*/ 476253 h 603"/>
                <a:gd name="T56" fmla="*/ 475456 w 812"/>
                <a:gd name="T57" fmla="*/ 476253 h 603"/>
                <a:gd name="T58" fmla="*/ 445294 w 812"/>
                <a:gd name="T59" fmla="*/ 471499 h 603"/>
                <a:gd name="T60" fmla="*/ 430213 w 812"/>
                <a:gd name="T61" fmla="*/ 465951 h 603"/>
                <a:gd name="T62" fmla="*/ 414338 w 812"/>
                <a:gd name="T63" fmla="*/ 459612 h 603"/>
                <a:gd name="T64" fmla="*/ 399256 w 812"/>
                <a:gd name="T65" fmla="*/ 451688 h 603"/>
                <a:gd name="T66" fmla="*/ 384175 w 812"/>
                <a:gd name="T67" fmla="*/ 442971 h 603"/>
                <a:gd name="T68" fmla="*/ 369094 w 812"/>
                <a:gd name="T69" fmla="*/ 430292 h 603"/>
                <a:gd name="T70" fmla="*/ 337344 w 812"/>
                <a:gd name="T71" fmla="*/ 408104 h 603"/>
                <a:gd name="T72" fmla="*/ 301625 w 812"/>
                <a:gd name="T73" fmla="*/ 378784 h 603"/>
                <a:gd name="T74" fmla="*/ 263525 w 812"/>
                <a:gd name="T75" fmla="*/ 343917 h 603"/>
                <a:gd name="T76" fmla="*/ 223044 w 812"/>
                <a:gd name="T77" fmla="*/ 304295 h 603"/>
                <a:gd name="T78" fmla="*/ 178594 w 812"/>
                <a:gd name="T79" fmla="*/ 257541 h 603"/>
                <a:gd name="T80" fmla="*/ 143669 w 812"/>
                <a:gd name="T81" fmla="*/ 219504 h 603"/>
                <a:gd name="T82" fmla="*/ 119063 w 812"/>
                <a:gd name="T83" fmla="*/ 191769 h 603"/>
                <a:gd name="T84" fmla="*/ 92869 w 812"/>
                <a:gd name="T85" fmla="*/ 163242 h 603"/>
                <a:gd name="T86" fmla="*/ 67469 w 812"/>
                <a:gd name="T87" fmla="*/ 130752 h 603"/>
                <a:gd name="T88" fmla="*/ 41275 w 812"/>
                <a:gd name="T89" fmla="*/ 99054 h 603"/>
                <a:gd name="T90" fmla="*/ 21431 w 812"/>
                <a:gd name="T91" fmla="*/ 76074 h 603"/>
                <a:gd name="T92" fmla="*/ 11113 w 812"/>
                <a:gd name="T93" fmla="*/ 64187 h 603"/>
                <a:gd name="T94" fmla="*/ 3175 w 812"/>
                <a:gd name="T95" fmla="*/ 53093 h 603"/>
                <a:gd name="T96" fmla="*/ 0 w 812"/>
                <a:gd name="T97" fmla="*/ 45961 h 603"/>
                <a:gd name="T98" fmla="*/ 1588 w 812"/>
                <a:gd name="T99" fmla="*/ 31697 h 603"/>
                <a:gd name="T100" fmla="*/ 11113 w 812"/>
                <a:gd name="T101" fmla="*/ 16641 h 603"/>
                <a:gd name="T102" fmla="*/ 23019 w 812"/>
                <a:gd name="T103" fmla="*/ 6339 h 603"/>
                <a:gd name="T104" fmla="*/ 39688 w 812"/>
                <a:gd name="T105" fmla="*/ 0 h 603"/>
                <a:gd name="T106" fmla="*/ 49213 w 812"/>
                <a:gd name="T107" fmla="*/ 0 h 60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12" h="603">
                  <a:moveTo>
                    <a:pt x="62" y="0"/>
                  </a:moveTo>
                  <a:lnTo>
                    <a:pt x="85" y="0"/>
                  </a:lnTo>
                  <a:lnTo>
                    <a:pt x="110" y="2"/>
                  </a:lnTo>
                  <a:lnTo>
                    <a:pt x="135" y="4"/>
                  </a:lnTo>
                  <a:lnTo>
                    <a:pt x="162" y="8"/>
                  </a:lnTo>
                  <a:lnTo>
                    <a:pt x="188" y="14"/>
                  </a:lnTo>
                  <a:lnTo>
                    <a:pt x="215" y="19"/>
                  </a:lnTo>
                  <a:lnTo>
                    <a:pt x="242" y="27"/>
                  </a:lnTo>
                  <a:lnTo>
                    <a:pt x="271" y="35"/>
                  </a:lnTo>
                  <a:lnTo>
                    <a:pt x="306" y="42"/>
                  </a:lnTo>
                  <a:lnTo>
                    <a:pt x="338" y="50"/>
                  </a:lnTo>
                  <a:lnTo>
                    <a:pt x="371" y="58"/>
                  </a:lnTo>
                  <a:lnTo>
                    <a:pt x="403" y="65"/>
                  </a:lnTo>
                  <a:lnTo>
                    <a:pt x="434" y="73"/>
                  </a:lnTo>
                  <a:lnTo>
                    <a:pt x="463" y="81"/>
                  </a:lnTo>
                  <a:lnTo>
                    <a:pt x="492" y="88"/>
                  </a:lnTo>
                  <a:lnTo>
                    <a:pt x="519" y="96"/>
                  </a:lnTo>
                  <a:lnTo>
                    <a:pt x="545" y="106"/>
                  </a:lnTo>
                  <a:lnTo>
                    <a:pt x="570" y="113"/>
                  </a:lnTo>
                  <a:lnTo>
                    <a:pt x="593" y="121"/>
                  </a:lnTo>
                  <a:lnTo>
                    <a:pt x="617" y="131"/>
                  </a:lnTo>
                  <a:lnTo>
                    <a:pt x="638" y="140"/>
                  </a:lnTo>
                  <a:lnTo>
                    <a:pt x="659" y="148"/>
                  </a:lnTo>
                  <a:lnTo>
                    <a:pt x="678" y="158"/>
                  </a:lnTo>
                  <a:lnTo>
                    <a:pt x="695" y="169"/>
                  </a:lnTo>
                  <a:lnTo>
                    <a:pt x="709" y="179"/>
                  </a:lnTo>
                  <a:lnTo>
                    <a:pt x="722" y="190"/>
                  </a:lnTo>
                  <a:lnTo>
                    <a:pt x="734" y="204"/>
                  </a:lnTo>
                  <a:lnTo>
                    <a:pt x="745" y="215"/>
                  </a:lnTo>
                  <a:lnTo>
                    <a:pt x="757" y="229"/>
                  </a:lnTo>
                  <a:lnTo>
                    <a:pt x="766" y="242"/>
                  </a:lnTo>
                  <a:lnTo>
                    <a:pt x="774" y="255"/>
                  </a:lnTo>
                  <a:lnTo>
                    <a:pt x="782" y="269"/>
                  </a:lnTo>
                  <a:lnTo>
                    <a:pt x="789" y="284"/>
                  </a:lnTo>
                  <a:lnTo>
                    <a:pt x="795" y="298"/>
                  </a:lnTo>
                  <a:lnTo>
                    <a:pt x="801" y="315"/>
                  </a:lnTo>
                  <a:lnTo>
                    <a:pt x="805" y="330"/>
                  </a:lnTo>
                  <a:lnTo>
                    <a:pt x="808" y="346"/>
                  </a:lnTo>
                  <a:lnTo>
                    <a:pt x="810" y="363"/>
                  </a:lnTo>
                  <a:lnTo>
                    <a:pt x="812" y="382"/>
                  </a:lnTo>
                  <a:lnTo>
                    <a:pt x="812" y="399"/>
                  </a:lnTo>
                  <a:lnTo>
                    <a:pt x="812" y="424"/>
                  </a:lnTo>
                  <a:lnTo>
                    <a:pt x="810" y="446"/>
                  </a:lnTo>
                  <a:lnTo>
                    <a:pt x="807" y="467"/>
                  </a:lnTo>
                  <a:lnTo>
                    <a:pt x="801" y="488"/>
                  </a:lnTo>
                  <a:lnTo>
                    <a:pt x="795" y="505"/>
                  </a:lnTo>
                  <a:lnTo>
                    <a:pt x="785" y="522"/>
                  </a:lnTo>
                  <a:lnTo>
                    <a:pt x="776" y="538"/>
                  </a:lnTo>
                  <a:lnTo>
                    <a:pt x="764" y="551"/>
                  </a:lnTo>
                  <a:lnTo>
                    <a:pt x="753" y="563"/>
                  </a:lnTo>
                  <a:lnTo>
                    <a:pt x="737" y="572"/>
                  </a:lnTo>
                  <a:lnTo>
                    <a:pt x="722" y="582"/>
                  </a:lnTo>
                  <a:lnTo>
                    <a:pt x="705" y="589"/>
                  </a:lnTo>
                  <a:lnTo>
                    <a:pt x="686" y="595"/>
                  </a:lnTo>
                  <a:lnTo>
                    <a:pt x="665" y="599"/>
                  </a:lnTo>
                  <a:lnTo>
                    <a:pt x="641" y="601"/>
                  </a:lnTo>
                  <a:lnTo>
                    <a:pt x="618" y="603"/>
                  </a:lnTo>
                  <a:lnTo>
                    <a:pt x="599" y="601"/>
                  </a:lnTo>
                  <a:lnTo>
                    <a:pt x="580" y="599"/>
                  </a:lnTo>
                  <a:lnTo>
                    <a:pt x="561" y="595"/>
                  </a:lnTo>
                  <a:lnTo>
                    <a:pt x="551" y="591"/>
                  </a:lnTo>
                  <a:lnTo>
                    <a:pt x="542" y="588"/>
                  </a:lnTo>
                  <a:lnTo>
                    <a:pt x="532" y="586"/>
                  </a:lnTo>
                  <a:lnTo>
                    <a:pt x="522" y="580"/>
                  </a:lnTo>
                  <a:lnTo>
                    <a:pt x="513" y="576"/>
                  </a:lnTo>
                  <a:lnTo>
                    <a:pt x="503" y="570"/>
                  </a:lnTo>
                  <a:lnTo>
                    <a:pt x="494" y="565"/>
                  </a:lnTo>
                  <a:lnTo>
                    <a:pt x="484" y="559"/>
                  </a:lnTo>
                  <a:lnTo>
                    <a:pt x="474" y="551"/>
                  </a:lnTo>
                  <a:lnTo>
                    <a:pt x="465" y="543"/>
                  </a:lnTo>
                  <a:lnTo>
                    <a:pt x="446" y="530"/>
                  </a:lnTo>
                  <a:lnTo>
                    <a:pt x="425" y="515"/>
                  </a:lnTo>
                  <a:lnTo>
                    <a:pt x="403" y="497"/>
                  </a:lnTo>
                  <a:lnTo>
                    <a:pt x="380" y="478"/>
                  </a:lnTo>
                  <a:lnTo>
                    <a:pt x="357" y="457"/>
                  </a:lnTo>
                  <a:lnTo>
                    <a:pt x="332" y="434"/>
                  </a:lnTo>
                  <a:lnTo>
                    <a:pt x="307" y="409"/>
                  </a:lnTo>
                  <a:lnTo>
                    <a:pt x="281" y="384"/>
                  </a:lnTo>
                  <a:lnTo>
                    <a:pt x="254" y="355"/>
                  </a:lnTo>
                  <a:lnTo>
                    <a:pt x="225" y="325"/>
                  </a:lnTo>
                  <a:lnTo>
                    <a:pt x="196" y="294"/>
                  </a:lnTo>
                  <a:lnTo>
                    <a:pt x="181" y="277"/>
                  </a:lnTo>
                  <a:lnTo>
                    <a:pt x="165" y="259"/>
                  </a:lnTo>
                  <a:lnTo>
                    <a:pt x="150" y="242"/>
                  </a:lnTo>
                  <a:lnTo>
                    <a:pt x="135" y="223"/>
                  </a:lnTo>
                  <a:lnTo>
                    <a:pt x="117" y="206"/>
                  </a:lnTo>
                  <a:lnTo>
                    <a:pt x="102" y="186"/>
                  </a:lnTo>
                  <a:lnTo>
                    <a:pt x="85" y="165"/>
                  </a:lnTo>
                  <a:lnTo>
                    <a:pt x="69" y="146"/>
                  </a:lnTo>
                  <a:lnTo>
                    <a:pt x="52" y="125"/>
                  </a:lnTo>
                  <a:lnTo>
                    <a:pt x="35" y="104"/>
                  </a:lnTo>
                  <a:lnTo>
                    <a:pt x="27" y="96"/>
                  </a:lnTo>
                  <a:lnTo>
                    <a:pt x="20" y="88"/>
                  </a:lnTo>
                  <a:lnTo>
                    <a:pt x="14" y="81"/>
                  </a:lnTo>
                  <a:lnTo>
                    <a:pt x="10" y="73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8" y="29"/>
                  </a:lnTo>
                  <a:lnTo>
                    <a:pt x="14" y="21"/>
                  </a:lnTo>
                  <a:lnTo>
                    <a:pt x="20" y="14"/>
                  </a:lnTo>
                  <a:lnTo>
                    <a:pt x="29" y="8"/>
                  </a:lnTo>
                  <a:lnTo>
                    <a:pt x="39" y="4"/>
                  </a:lnTo>
                  <a:lnTo>
                    <a:pt x="50" y="0"/>
                  </a:lnTo>
                  <a:lnTo>
                    <a:pt x="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10000" y="1371600"/>
            <a:ext cx="677862" cy="1295400"/>
            <a:chOff x="2362200" y="2765425"/>
            <a:chExt cx="1820862" cy="3875088"/>
          </a:xfrm>
          <a:solidFill>
            <a:schemeClr val="tx1"/>
          </a:solidFill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>
              <a:off x="2549525" y="3802063"/>
              <a:ext cx="1633537" cy="457200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3187700" y="2765425"/>
              <a:ext cx="517525" cy="3875088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362200" y="4038600"/>
              <a:ext cx="1177925" cy="1754188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3498850" y="4559300"/>
              <a:ext cx="555625" cy="5191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495800" y="1447800"/>
            <a:ext cx="699124" cy="1102829"/>
            <a:chOff x="3506985" y="3048000"/>
            <a:chExt cx="1230740" cy="1102829"/>
          </a:xfrm>
          <a:solidFill>
            <a:schemeClr val="accent1"/>
          </a:solidFill>
        </p:grpSpPr>
        <p:sp>
          <p:nvSpPr>
            <p:cNvPr id="44" name="Freeform 31"/>
            <p:cNvSpPr>
              <a:spLocks/>
            </p:cNvSpPr>
            <p:nvPr/>
          </p:nvSpPr>
          <p:spPr bwMode="auto">
            <a:xfrm>
              <a:off x="3506985" y="3134582"/>
              <a:ext cx="200234" cy="995257"/>
            </a:xfrm>
            <a:custGeom>
              <a:avLst/>
              <a:gdLst>
                <a:gd name="T0" fmla="*/ 188 w 545"/>
                <a:gd name="T1" fmla="*/ 2 h 2275"/>
                <a:gd name="T2" fmla="*/ 269 w 545"/>
                <a:gd name="T3" fmla="*/ 9 h 2275"/>
                <a:gd name="T4" fmla="*/ 359 w 545"/>
                <a:gd name="T5" fmla="*/ 31 h 2275"/>
                <a:gd name="T6" fmla="*/ 451 w 545"/>
                <a:gd name="T7" fmla="*/ 71 h 2275"/>
                <a:gd name="T8" fmla="*/ 497 w 545"/>
                <a:gd name="T9" fmla="*/ 111 h 2275"/>
                <a:gd name="T10" fmla="*/ 528 w 545"/>
                <a:gd name="T11" fmla="*/ 157 h 2275"/>
                <a:gd name="T12" fmla="*/ 543 w 545"/>
                <a:gd name="T13" fmla="*/ 211 h 2275"/>
                <a:gd name="T14" fmla="*/ 539 w 545"/>
                <a:gd name="T15" fmla="*/ 445 h 2275"/>
                <a:gd name="T16" fmla="*/ 530 w 545"/>
                <a:gd name="T17" fmla="*/ 818 h 2275"/>
                <a:gd name="T18" fmla="*/ 520 w 545"/>
                <a:gd name="T19" fmla="*/ 1146 h 2275"/>
                <a:gd name="T20" fmla="*/ 509 w 545"/>
                <a:gd name="T21" fmla="*/ 1428 h 2275"/>
                <a:gd name="T22" fmla="*/ 495 w 545"/>
                <a:gd name="T23" fmla="*/ 1666 h 2275"/>
                <a:gd name="T24" fmla="*/ 482 w 545"/>
                <a:gd name="T25" fmla="*/ 1860 h 2275"/>
                <a:gd name="T26" fmla="*/ 468 w 545"/>
                <a:gd name="T27" fmla="*/ 2008 h 2275"/>
                <a:gd name="T28" fmla="*/ 455 w 545"/>
                <a:gd name="T29" fmla="*/ 2111 h 2275"/>
                <a:gd name="T30" fmla="*/ 440 w 545"/>
                <a:gd name="T31" fmla="*/ 2177 h 2275"/>
                <a:gd name="T32" fmla="*/ 422 w 545"/>
                <a:gd name="T33" fmla="*/ 2225 h 2275"/>
                <a:gd name="T34" fmla="*/ 399 w 545"/>
                <a:gd name="T35" fmla="*/ 2255 h 2275"/>
                <a:gd name="T36" fmla="*/ 372 w 545"/>
                <a:gd name="T37" fmla="*/ 2273 h 2275"/>
                <a:gd name="T38" fmla="*/ 334 w 545"/>
                <a:gd name="T39" fmla="*/ 2273 h 2275"/>
                <a:gd name="T40" fmla="*/ 284 w 545"/>
                <a:gd name="T41" fmla="*/ 2257 h 2275"/>
                <a:gd name="T42" fmla="*/ 238 w 545"/>
                <a:gd name="T43" fmla="*/ 2227 h 2275"/>
                <a:gd name="T44" fmla="*/ 192 w 545"/>
                <a:gd name="T45" fmla="*/ 2181 h 2275"/>
                <a:gd name="T46" fmla="*/ 142 w 545"/>
                <a:gd name="T47" fmla="*/ 2113 h 2275"/>
                <a:gd name="T48" fmla="*/ 98 w 545"/>
                <a:gd name="T49" fmla="*/ 2037 h 2275"/>
                <a:gd name="T50" fmla="*/ 67 w 545"/>
                <a:gd name="T51" fmla="*/ 1960 h 2275"/>
                <a:gd name="T52" fmla="*/ 52 w 545"/>
                <a:gd name="T53" fmla="*/ 1883 h 2275"/>
                <a:gd name="T54" fmla="*/ 50 w 545"/>
                <a:gd name="T55" fmla="*/ 1814 h 2275"/>
                <a:gd name="T56" fmla="*/ 63 w 545"/>
                <a:gd name="T57" fmla="*/ 1760 h 2275"/>
                <a:gd name="T58" fmla="*/ 84 w 545"/>
                <a:gd name="T59" fmla="*/ 1699 h 2275"/>
                <a:gd name="T60" fmla="*/ 106 w 545"/>
                <a:gd name="T61" fmla="*/ 1616 h 2275"/>
                <a:gd name="T62" fmla="*/ 125 w 545"/>
                <a:gd name="T63" fmla="*/ 1516 h 2275"/>
                <a:gd name="T64" fmla="*/ 140 w 545"/>
                <a:gd name="T65" fmla="*/ 1401 h 2275"/>
                <a:gd name="T66" fmla="*/ 152 w 545"/>
                <a:gd name="T67" fmla="*/ 1303 h 2275"/>
                <a:gd name="T68" fmla="*/ 157 w 545"/>
                <a:gd name="T69" fmla="*/ 1228 h 2275"/>
                <a:gd name="T70" fmla="*/ 165 w 545"/>
                <a:gd name="T71" fmla="*/ 1144 h 2275"/>
                <a:gd name="T72" fmla="*/ 169 w 545"/>
                <a:gd name="T73" fmla="*/ 1048 h 2275"/>
                <a:gd name="T74" fmla="*/ 173 w 545"/>
                <a:gd name="T75" fmla="*/ 942 h 2275"/>
                <a:gd name="T76" fmla="*/ 177 w 545"/>
                <a:gd name="T77" fmla="*/ 827 h 2275"/>
                <a:gd name="T78" fmla="*/ 179 w 545"/>
                <a:gd name="T79" fmla="*/ 699 h 2275"/>
                <a:gd name="T80" fmla="*/ 179 w 545"/>
                <a:gd name="T81" fmla="*/ 562 h 2275"/>
                <a:gd name="T82" fmla="*/ 177 w 545"/>
                <a:gd name="T83" fmla="*/ 428 h 2275"/>
                <a:gd name="T84" fmla="*/ 161 w 545"/>
                <a:gd name="T85" fmla="*/ 320 h 2275"/>
                <a:gd name="T86" fmla="*/ 129 w 545"/>
                <a:gd name="T87" fmla="*/ 230 h 2275"/>
                <a:gd name="T88" fmla="*/ 81 w 545"/>
                <a:gd name="T89" fmla="*/ 157 h 2275"/>
                <a:gd name="T90" fmla="*/ 27 w 545"/>
                <a:gd name="T91" fmla="*/ 107 h 2275"/>
                <a:gd name="T92" fmla="*/ 4 w 545"/>
                <a:gd name="T93" fmla="*/ 77 h 2275"/>
                <a:gd name="T94" fmla="*/ 2 w 545"/>
                <a:gd name="T95" fmla="*/ 52 h 2275"/>
                <a:gd name="T96" fmla="*/ 17 w 545"/>
                <a:gd name="T97" fmla="*/ 27 h 2275"/>
                <a:gd name="T98" fmla="*/ 48 w 545"/>
                <a:gd name="T99" fmla="*/ 9 h 2275"/>
                <a:gd name="T100" fmla="*/ 94 w 545"/>
                <a:gd name="T101" fmla="*/ 2 h 22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5"/>
                <a:gd name="T154" fmla="*/ 0 h 2275"/>
                <a:gd name="T155" fmla="*/ 545 w 545"/>
                <a:gd name="T156" fmla="*/ 2275 h 227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5" h="2275">
                  <a:moveTo>
                    <a:pt x="123" y="0"/>
                  </a:moveTo>
                  <a:lnTo>
                    <a:pt x="144" y="0"/>
                  </a:lnTo>
                  <a:lnTo>
                    <a:pt x="167" y="2"/>
                  </a:lnTo>
                  <a:lnTo>
                    <a:pt x="188" y="2"/>
                  </a:lnTo>
                  <a:lnTo>
                    <a:pt x="209" y="4"/>
                  </a:lnTo>
                  <a:lnTo>
                    <a:pt x="230" y="6"/>
                  </a:lnTo>
                  <a:lnTo>
                    <a:pt x="250" y="8"/>
                  </a:lnTo>
                  <a:lnTo>
                    <a:pt x="269" y="9"/>
                  </a:lnTo>
                  <a:lnTo>
                    <a:pt x="288" y="13"/>
                  </a:lnTo>
                  <a:lnTo>
                    <a:pt x="307" y="17"/>
                  </a:lnTo>
                  <a:lnTo>
                    <a:pt x="324" y="21"/>
                  </a:lnTo>
                  <a:lnTo>
                    <a:pt x="359" y="31"/>
                  </a:lnTo>
                  <a:lnTo>
                    <a:pt x="392" y="42"/>
                  </a:lnTo>
                  <a:lnTo>
                    <a:pt x="422" y="56"/>
                  </a:lnTo>
                  <a:lnTo>
                    <a:pt x="438" y="63"/>
                  </a:lnTo>
                  <a:lnTo>
                    <a:pt x="451" y="71"/>
                  </a:lnTo>
                  <a:lnTo>
                    <a:pt x="465" y="80"/>
                  </a:lnTo>
                  <a:lnTo>
                    <a:pt x="476" y="90"/>
                  </a:lnTo>
                  <a:lnTo>
                    <a:pt x="488" y="100"/>
                  </a:lnTo>
                  <a:lnTo>
                    <a:pt x="497" y="111"/>
                  </a:lnTo>
                  <a:lnTo>
                    <a:pt x="505" y="121"/>
                  </a:lnTo>
                  <a:lnTo>
                    <a:pt x="514" y="132"/>
                  </a:lnTo>
                  <a:lnTo>
                    <a:pt x="520" y="144"/>
                  </a:lnTo>
                  <a:lnTo>
                    <a:pt x="528" y="157"/>
                  </a:lnTo>
                  <a:lnTo>
                    <a:pt x="532" y="171"/>
                  </a:lnTo>
                  <a:lnTo>
                    <a:pt x="537" y="182"/>
                  </a:lnTo>
                  <a:lnTo>
                    <a:pt x="539" y="198"/>
                  </a:lnTo>
                  <a:lnTo>
                    <a:pt x="543" y="211"/>
                  </a:lnTo>
                  <a:lnTo>
                    <a:pt x="543" y="226"/>
                  </a:lnTo>
                  <a:lnTo>
                    <a:pt x="545" y="242"/>
                  </a:lnTo>
                  <a:lnTo>
                    <a:pt x="541" y="345"/>
                  </a:lnTo>
                  <a:lnTo>
                    <a:pt x="539" y="445"/>
                  </a:lnTo>
                  <a:lnTo>
                    <a:pt x="537" y="543"/>
                  </a:lnTo>
                  <a:lnTo>
                    <a:pt x="536" y="637"/>
                  </a:lnTo>
                  <a:lnTo>
                    <a:pt x="532" y="729"/>
                  </a:lnTo>
                  <a:lnTo>
                    <a:pt x="530" y="818"/>
                  </a:lnTo>
                  <a:lnTo>
                    <a:pt x="528" y="904"/>
                  </a:lnTo>
                  <a:lnTo>
                    <a:pt x="524" y="987"/>
                  </a:lnTo>
                  <a:lnTo>
                    <a:pt x="522" y="1067"/>
                  </a:lnTo>
                  <a:lnTo>
                    <a:pt x="520" y="1146"/>
                  </a:lnTo>
                  <a:lnTo>
                    <a:pt x="516" y="1221"/>
                  </a:lnTo>
                  <a:lnTo>
                    <a:pt x="514" y="1292"/>
                  </a:lnTo>
                  <a:lnTo>
                    <a:pt x="511" y="1361"/>
                  </a:lnTo>
                  <a:lnTo>
                    <a:pt x="509" y="1428"/>
                  </a:lnTo>
                  <a:lnTo>
                    <a:pt x="505" y="1491"/>
                  </a:lnTo>
                  <a:lnTo>
                    <a:pt x="501" y="1553"/>
                  </a:lnTo>
                  <a:lnTo>
                    <a:pt x="499" y="1610"/>
                  </a:lnTo>
                  <a:lnTo>
                    <a:pt x="495" y="1666"/>
                  </a:lnTo>
                  <a:lnTo>
                    <a:pt x="491" y="1718"/>
                  </a:lnTo>
                  <a:lnTo>
                    <a:pt x="489" y="1768"/>
                  </a:lnTo>
                  <a:lnTo>
                    <a:pt x="486" y="1816"/>
                  </a:lnTo>
                  <a:lnTo>
                    <a:pt x="482" y="1860"/>
                  </a:lnTo>
                  <a:lnTo>
                    <a:pt x="480" y="1900"/>
                  </a:lnTo>
                  <a:lnTo>
                    <a:pt x="476" y="1939"/>
                  </a:lnTo>
                  <a:lnTo>
                    <a:pt x="472" y="1975"/>
                  </a:lnTo>
                  <a:lnTo>
                    <a:pt x="468" y="2008"/>
                  </a:lnTo>
                  <a:lnTo>
                    <a:pt x="465" y="2038"/>
                  </a:lnTo>
                  <a:lnTo>
                    <a:pt x="463" y="2065"/>
                  </a:lnTo>
                  <a:lnTo>
                    <a:pt x="459" y="2090"/>
                  </a:lnTo>
                  <a:lnTo>
                    <a:pt x="455" y="2111"/>
                  </a:lnTo>
                  <a:lnTo>
                    <a:pt x="451" y="2131"/>
                  </a:lnTo>
                  <a:lnTo>
                    <a:pt x="447" y="2148"/>
                  </a:lnTo>
                  <a:lnTo>
                    <a:pt x="443" y="2163"/>
                  </a:lnTo>
                  <a:lnTo>
                    <a:pt x="440" y="2177"/>
                  </a:lnTo>
                  <a:lnTo>
                    <a:pt x="436" y="2190"/>
                  </a:lnTo>
                  <a:lnTo>
                    <a:pt x="432" y="2202"/>
                  </a:lnTo>
                  <a:lnTo>
                    <a:pt x="428" y="2213"/>
                  </a:lnTo>
                  <a:lnTo>
                    <a:pt x="422" y="2225"/>
                  </a:lnTo>
                  <a:lnTo>
                    <a:pt x="417" y="2234"/>
                  </a:lnTo>
                  <a:lnTo>
                    <a:pt x="411" y="2242"/>
                  </a:lnTo>
                  <a:lnTo>
                    <a:pt x="405" y="2250"/>
                  </a:lnTo>
                  <a:lnTo>
                    <a:pt x="399" y="2255"/>
                  </a:lnTo>
                  <a:lnTo>
                    <a:pt x="394" y="2261"/>
                  </a:lnTo>
                  <a:lnTo>
                    <a:pt x="386" y="2267"/>
                  </a:lnTo>
                  <a:lnTo>
                    <a:pt x="380" y="2269"/>
                  </a:lnTo>
                  <a:lnTo>
                    <a:pt x="372" y="2273"/>
                  </a:lnTo>
                  <a:lnTo>
                    <a:pt x="365" y="2273"/>
                  </a:lnTo>
                  <a:lnTo>
                    <a:pt x="357" y="2275"/>
                  </a:lnTo>
                  <a:lnTo>
                    <a:pt x="346" y="2273"/>
                  </a:lnTo>
                  <a:lnTo>
                    <a:pt x="334" y="2273"/>
                  </a:lnTo>
                  <a:lnTo>
                    <a:pt x="321" y="2269"/>
                  </a:lnTo>
                  <a:lnTo>
                    <a:pt x="309" y="2267"/>
                  </a:lnTo>
                  <a:lnTo>
                    <a:pt x="298" y="2261"/>
                  </a:lnTo>
                  <a:lnTo>
                    <a:pt x="284" y="2257"/>
                  </a:lnTo>
                  <a:lnTo>
                    <a:pt x="273" y="2250"/>
                  </a:lnTo>
                  <a:lnTo>
                    <a:pt x="261" y="2244"/>
                  </a:lnTo>
                  <a:lnTo>
                    <a:pt x="250" y="2234"/>
                  </a:lnTo>
                  <a:lnTo>
                    <a:pt x="238" y="2227"/>
                  </a:lnTo>
                  <a:lnTo>
                    <a:pt x="226" y="2215"/>
                  </a:lnTo>
                  <a:lnTo>
                    <a:pt x="215" y="2205"/>
                  </a:lnTo>
                  <a:lnTo>
                    <a:pt x="203" y="2194"/>
                  </a:lnTo>
                  <a:lnTo>
                    <a:pt x="192" y="2181"/>
                  </a:lnTo>
                  <a:lnTo>
                    <a:pt x="182" y="2167"/>
                  </a:lnTo>
                  <a:lnTo>
                    <a:pt x="171" y="2154"/>
                  </a:lnTo>
                  <a:lnTo>
                    <a:pt x="155" y="2134"/>
                  </a:lnTo>
                  <a:lnTo>
                    <a:pt x="142" y="2113"/>
                  </a:lnTo>
                  <a:lnTo>
                    <a:pt x="131" y="2094"/>
                  </a:lnTo>
                  <a:lnTo>
                    <a:pt x="117" y="2075"/>
                  </a:lnTo>
                  <a:lnTo>
                    <a:pt x="107" y="2056"/>
                  </a:lnTo>
                  <a:lnTo>
                    <a:pt x="98" y="2037"/>
                  </a:lnTo>
                  <a:lnTo>
                    <a:pt x="88" y="2017"/>
                  </a:lnTo>
                  <a:lnTo>
                    <a:pt x="81" y="1998"/>
                  </a:lnTo>
                  <a:lnTo>
                    <a:pt x="73" y="1979"/>
                  </a:lnTo>
                  <a:lnTo>
                    <a:pt x="67" y="1960"/>
                  </a:lnTo>
                  <a:lnTo>
                    <a:pt x="61" y="1941"/>
                  </a:lnTo>
                  <a:lnTo>
                    <a:pt x="58" y="1921"/>
                  </a:lnTo>
                  <a:lnTo>
                    <a:pt x="54" y="1902"/>
                  </a:lnTo>
                  <a:lnTo>
                    <a:pt x="52" y="1883"/>
                  </a:lnTo>
                  <a:lnTo>
                    <a:pt x="50" y="1864"/>
                  </a:lnTo>
                  <a:lnTo>
                    <a:pt x="50" y="1845"/>
                  </a:lnTo>
                  <a:lnTo>
                    <a:pt x="50" y="1829"/>
                  </a:lnTo>
                  <a:lnTo>
                    <a:pt x="50" y="1814"/>
                  </a:lnTo>
                  <a:lnTo>
                    <a:pt x="52" y="1799"/>
                  </a:lnTo>
                  <a:lnTo>
                    <a:pt x="56" y="1785"/>
                  </a:lnTo>
                  <a:lnTo>
                    <a:pt x="59" y="1772"/>
                  </a:lnTo>
                  <a:lnTo>
                    <a:pt x="63" y="1760"/>
                  </a:lnTo>
                  <a:lnTo>
                    <a:pt x="67" y="1747"/>
                  </a:lnTo>
                  <a:lnTo>
                    <a:pt x="73" y="1735"/>
                  </a:lnTo>
                  <a:lnTo>
                    <a:pt x="79" y="1718"/>
                  </a:lnTo>
                  <a:lnTo>
                    <a:pt x="84" y="1699"/>
                  </a:lnTo>
                  <a:lnTo>
                    <a:pt x="90" y="1680"/>
                  </a:lnTo>
                  <a:lnTo>
                    <a:pt x="96" y="1660"/>
                  </a:lnTo>
                  <a:lnTo>
                    <a:pt x="102" y="1637"/>
                  </a:lnTo>
                  <a:lnTo>
                    <a:pt x="106" y="1616"/>
                  </a:lnTo>
                  <a:lnTo>
                    <a:pt x="111" y="1593"/>
                  </a:lnTo>
                  <a:lnTo>
                    <a:pt x="115" y="1568"/>
                  </a:lnTo>
                  <a:lnTo>
                    <a:pt x="121" y="1543"/>
                  </a:lnTo>
                  <a:lnTo>
                    <a:pt x="125" y="1516"/>
                  </a:lnTo>
                  <a:lnTo>
                    <a:pt x="129" y="1489"/>
                  </a:lnTo>
                  <a:lnTo>
                    <a:pt x="132" y="1461"/>
                  </a:lnTo>
                  <a:lnTo>
                    <a:pt x="136" y="1430"/>
                  </a:lnTo>
                  <a:lnTo>
                    <a:pt x="140" y="1401"/>
                  </a:lnTo>
                  <a:lnTo>
                    <a:pt x="144" y="1369"/>
                  </a:lnTo>
                  <a:lnTo>
                    <a:pt x="146" y="1336"/>
                  </a:lnTo>
                  <a:lnTo>
                    <a:pt x="148" y="1321"/>
                  </a:lnTo>
                  <a:lnTo>
                    <a:pt x="152" y="1303"/>
                  </a:lnTo>
                  <a:lnTo>
                    <a:pt x="154" y="1286"/>
                  </a:lnTo>
                  <a:lnTo>
                    <a:pt x="155" y="1267"/>
                  </a:lnTo>
                  <a:lnTo>
                    <a:pt x="157" y="1250"/>
                  </a:lnTo>
                  <a:lnTo>
                    <a:pt x="157" y="1228"/>
                  </a:lnTo>
                  <a:lnTo>
                    <a:pt x="159" y="1209"/>
                  </a:lnTo>
                  <a:lnTo>
                    <a:pt x="161" y="1188"/>
                  </a:lnTo>
                  <a:lnTo>
                    <a:pt x="163" y="1167"/>
                  </a:lnTo>
                  <a:lnTo>
                    <a:pt x="165" y="1144"/>
                  </a:lnTo>
                  <a:lnTo>
                    <a:pt x="165" y="1121"/>
                  </a:lnTo>
                  <a:lnTo>
                    <a:pt x="167" y="1098"/>
                  </a:lnTo>
                  <a:lnTo>
                    <a:pt x="169" y="1073"/>
                  </a:lnTo>
                  <a:lnTo>
                    <a:pt x="169" y="1048"/>
                  </a:lnTo>
                  <a:lnTo>
                    <a:pt x="171" y="1023"/>
                  </a:lnTo>
                  <a:lnTo>
                    <a:pt x="171" y="998"/>
                  </a:lnTo>
                  <a:lnTo>
                    <a:pt x="173" y="971"/>
                  </a:lnTo>
                  <a:lnTo>
                    <a:pt x="173" y="942"/>
                  </a:lnTo>
                  <a:lnTo>
                    <a:pt x="175" y="915"/>
                  </a:lnTo>
                  <a:lnTo>
                    <a:pt x="175" y="887"/>
                  </a:lnTo>
                  <a:lnTo>
                    <a:pt x="177" y="856"/>
                  </a:lnTo>
                  <a:lnTo>
                    <a:pt x="177" y="827"/>
                  </a:lnTo>
                  <a:lnTo>
                    <a:pt x="177" y="796"/>
                  </a:lnTo>
                  <a:lnTo>
                    <a:pt x="177" y="764"/>
                  </a:lnTo>
                  <a:lnTo>
                    <a:pt x="179" y="733"/>
                  </a:lnTo>
                  <a:lnTo>
                    <a:pt x="179" y="699"/>
                  </a:lnTo>
                  <a:lnTo>
                    <a:pt x="179" y="666"/>
                  </a:lnTo>
                  <a:lnTo>
                    <a:pt x="179" y="631"/>
                  </a:lnTo>
                  <a:lnTo>
                    <a:pt x="179" y="597"/>
                  </a:lnTo>
                  <a:lnTo>
                    <a:pt x="179" y="562"/>
                  </a:lnTo>
                  <a:lnTo>
                    <a:pt x="179" y="526"/>
                  </a:lnTo>
                  <a:lnTo>
                    <a:pt x="179" y="489"/>
                  </a:lnTo>
                  <a:lnTo>
                    <a:pt x="179" y="459"/>
                  </a:lnTo>
                  <a:lnTo>
                    <a:pt x="177" y="428"/>
                  </a:lnTo>
                  <a:lnTo>
                    <a:pt x="175" y="399"/>
                  </a:lnTo>
                  <a:lnTo>
                    <a:pt x="171" y="372"/>
                  </a:lnTo>
                  <a:lnTo>
                    <a:pt x="167" y="345"/>
                  </a:lnTo>
                  <a:lnTo>
                    <a:pt x="161" y="320"/>
                  </a:lnTo>
                  <a:lnTo>
                    <a:pt x="155" y="295"/>
                  </a:lnTo>
                  <a:lnTo>
                    <a:pt x="148" y="272"/>
                  </a:lnTo>
                  <a:lnTo>
                    <a:pt x="138" y="251"/>
                  </a:lnTo>
                  <a:lnTo>
                    <a:pt x="129" y="230"/>
                  </a:lnTo>
                  <a:lnTo>
                    <a:pt x="119" y="209"/>
                  </a:lnTo>
                  <a:lnTo>
                    <a:pt x="107" y="192"/>
                  </a:lnTo>
                  <a:lnTo>
                    <a:pt x="94" y="173"/>
                  </a:lnTo>
                  <a:lnTo>
                    <a:pt x="81" y="157"/>
                  </a:lnTo>
                  <a:lnTo>
                    <a:pt x="65" y="142"/>
                  </a:lnTo>
                  <a:lnTo>
                    <a:pt x="50" y="127"/>
                  </a:lnTo>
                  <a:lnTo>
                    <a:pt x="38" y="117"/>
                  </a:lnTo>
                  <a:lnTo>
                    <a:pt x="27" y="107"/>
                  </a:lnTo>
                  <a:lnTo>
                    <a:pt x="19" y="98"/>
                  </a:lnTo>
                  <a:lnTo>
                    <a:pt x="13" y="90"/>
                  </a:lnTo>
                  <a:lnTo>
                    <a:pt x="8" y="82"/>
                  </a:lnTo>
                  <a:lnTo>
                    <a:pt x="4" y="77"/>
                  </a:lnTo>
                  <a:lnTo>
                    <a:pt x="2" y="71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4" y="44"/>
                  </a:lnTo>
                  <a:lnTo>
                    <a:pt x="8" y="38"/>
                  </a:lnTo>
                  <a:lnTo>
                    <a:pt x="11" y="32"/>
                  </a:lnTo>
                  <a:lnTo>
                    <a:pt x="17" y="27"/>
                  </a:lnTo>
                  <a:lnTo>
                    <a:pt x="23" y="23"/>
                  </a:lnTo>
                  <a:lnTo>
                    <a:pt x="31" y="17"/>
                  </a:lnTo>
                  <a:lnTo>
                    <a:pt x="38" y="13"/>
                  </a:lnTo>
                  <a:lnTo>
                    <a:pt x="48" y="9"/>
                  </a:lnTo>
                  <a:lnTo>
                    <a:pt x="58" y="8"/>
                  </a:lnTo>
                  <a:lnTo>
                    <a:pt x="69" y="4"/>
                  </a:lnTo>
                  <a:lnTo>
                    <a:pt x="81" y="2"/>
                  </a:lnTo>
                  <a:lnTo>
                    <a:pt x="94" y="2"/>
                  </a:lnTo>
                  <a:lnTo>
                    <a:pt x="107" y="0"/>
                  </a:lnTo>
                  <a:lnTo>
                    <a:pt x="123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>
              <a:off x="3590599" y="3048000"/>
              <a:ext cx="1147126" cy="1102829"/>
            </a:xfrm>
            <a:custGeom>
              <a:avLst/>
              <a:gdLst>
                <a:gd name="T0" fmla="*/ 2582 w 3127"/>
                <a:gd name="T1" fmla="*/ 4 h 2523"/>
                <a:gd name="T2" fmla="*/ 2642 w 3127"/>
                <a:gd name="T3" fmla="*/ 21 h 2523"/>
                <a:gd name="T4" fmla="*/ 2786 w 3127"/>
                <a:gd name="T5" fmla="*/ 73 h 2523"/>
                <a:gd name="T6" fmla="*/ 2993 w 3127"/>
                <a:gd name="T7" fmla="*/ 167 h 2523"/>
                <a:gd name="T8" fmla="*/ 3099 w 3127"/>
                <a:gd name="T9" fmla="*/ 238 h 2523"/>
                <a:gd name="T10" fmla="*/ 3126 w 3127"/>
                <a:gd name="T11" fmla="*/ 300 h 2523"/>
                <a:gd name="T12" fmla="*/ 3108 w 3127"/>
                <a:gd name="T13" fmla="*/ 375 h 2523"/>
                <a:gd name="T14" fmla="*/ 3068 w 3127"/>
                <a:gd name="T15" fmla="*/ 484 h 2523"/>
                <a:gd name="T16" fmla="*/ 3045 w 3127"/>
                <a:gd name="T17" fmla="*/ 543 h 2523"/>
                <a:gd name="T18" fmla="*/ 3030 w 3127"/>
                <a:gd name="T19" fmla="*/ 624 h 2523"/>
                <a:gd name="T20" fmla="*/ 3020 w 3127"/>
                <a:gd name="T21" fmla="*/ 743 h 2523"/>
                <a:gd name="T22" fmla="*/ 3014 w 3127"/>
                <a:gd name="T23" fmla="*/ 897 h 2523"/>
                <a:gd name="T24" fmla="*/ 3012 w 3127"/>
                <a:gd name="T25" fmla="*/ 1137 h 2523"/>
                <a:gd name="T26" fmla="*/ 3014 w 3127"/>
                <a:gd name="T27" fmla="*/ 1478 h 2523"/>
                <a:gd name="T28" fmla="*/ 3022 w 3127"/>
                <a:gd name="T29" fmla="*/ 1766 h 2523"/>
                <a:gd name="T30" fmla="*/ 3030 w 3127"/>
                <a:gd name="T31" fmla="*/ 2050 h 2523"/>
                <a:gd name="T32" fmla="*/ 3012 w 3127"/>
                <a:gd name="T33" fmla="*/ 2208 h 2523"/>
                <a:gd name="T34" fmla="*/ 2953 w 3127"/>
                <a:gd name="T35" fmla="*/ 2331 h 2523"/>
                <a:gd name="T36" fmla="*/ 2851 w 3127"/>
                <a:gd name="T37" fmla="*/ 2440 h 2523"/>
                <a:gd name="T38" fmla="*/ 2740 w 3127"/>
                <a:gd name="T39" fmla="*/ 2507 h 2523"/>
                <a:gd name="T40" fmla="*/ 2655 w 3127"/>
                <a:gd name="T41" fmla="*/ 2521 h 2523"/>
                <a:gd name="T42" fmla="*/ 2619 w 3127"/>
                <a:gd name="T43" fmla="*/ 2496 h 2523"/>
                <a:gd name="T44" fmla="*/ 2575 w 3127"/>
                <a:gd name="T45" fmla="*/ 2438 h 2523"/>
                <a:gd name="T46" fmla="*/ 2525 w 3127"/>
                <a:gd name="T47" fmla="*/ 2325 h 2523"/>
                <a:gd name="T48" fmla="*/ 2502 w 3127"/>
                <a:gd name="T49" fmla="*/ 2227 h 2523"/>
                <a:gd name="T50" fmla="*/ 2509 w 3127"/>
                <a:gd name="T51" fmla="*/ 2118 h 2523"/>
                <a:gd name="T52" fmla="*/ 2536 w 3127"/>
                <a:gd name="T53" fmla="*/ 1951 h 2523"/>
                <a:gd name="T54" fmla="*/ 2540 w 3127"/>
                <a:gd name="T55" fmla="*/ 1605 h 2523"/>
                <a:gd name="T56" fmla="*/ 2532 w 3127"/>
                <a:gd name="T57" fmla="*/ 1114 h 2523"/>
                <a:gd name="T58" fmla="*/ 2513 w 3127"/>
                <a:gd name="T59" fmla="*/ 739 h 2523"/>
                <a:gd name="T60" fmla="*/ 2486 w 3127"/>
                <a:gd name="T61" fmla="*/ 484 h 2523"/>
                <a:gd name="T62" fmla="*/ 2450 w 3127"/>
                <a:gd name="T63" fmla="*/ 344 h 2523"/>
                <a:gd name="T64" fmla="*/ 2394 w 3127"/>
                <a:gd name="T65" fmla="*/ 305 h 2523"/>
                <a:gd name="T66" fmla="*/ 2306 w 3127"/>
                <a:gd name="T67" fmla="*/ 286 h 2523"/>
                <a:gd name="T68" fmla="*/ 2164 w 3127"/>
                <a:gd name="T69" fmla="*/ 286 h 2523"/>
                <a:gd name="T70" fmla="*/ 1974 w 3127"/>
                <a:gd name="T71" fmla="*/ 294 h 2523"/>
                <a:gd name="T72" fmla="*/ 1751 w 3127"/>
                <a:gd name="T73" fmla="*/ 309 h 2523"/>
                <a:gd name="T74" fmla="*/ 1498 w 3127"/>
                <a:gd name="T75" fmla="*/ 332 h 2523"/>
                <a:gd name="T76" fmla="*/ 1210 w 3127"/>
                <a:gd name="T77" fmla="*/ 363 h 2523"/>
                <a:gd name="T78" fmla="*/ 960 w 3127"/>
                <a:gd name="T79" fmla="*/ 396 h 2523"/>
                <a:gd name="T80" fmla="*/ 745 w 3127"/>
                <a:gd name="T81" fmla="*/ 421 h 2523"/>
                <a:gd name="T82" fmla="*/ 565 w 3127"/>
                <a:gd name="T83" fmla="*/ 438 h 2523"/>
                <a:gd name="T84" fmla="*/ 419 w 3127"/>
                <a:gd name="T85" fmla="*/ 447 h 2523"/>
                <a:gd name="T86" fmla="*/ 237 w 3127"/>
                <a:gd name="T87" fmla="*/ 440 h 2523"/>
                <a:gd name="T88" fmla="*/ 62 w 3127"/>
                <a:gd name="T89" fmla="*/ 384 h 2523"/>
                <a:gd name="T90" fmla="*/ 14 w 3127"/>
                <a:gd name="T91" fmla="*/ 351 h 2523"/>
                <a:gd name="T92" fmla="*/ 0 w 3127"/>
                <a:gd name="T93" fmla="*/ 315 h 2523"/>
                <a:gd name="T94" fmla="*/ 27 w 3127"/>
                <a:gd name="T95" fmla="*/ 290 h 2523"/>
                <a:gd name="T96" fmla="*/ 106 w 3127"/>
                <a:gd name="T97" fmla="*/ 279 h 2523"/>
                <a:gd name="T98" fmla="*/ 705 w 3127"/>
                <a:gd name="T99" fmla="*/ 231 h 2523"/>
                <a:gd name="T100" fmla="*/ 1578 w 3127"/>
                <a:gd name="T101" fmla="*/ 133 h 2523"/>
                <a:gd name="T102" fmla="*/ 2187 w 3127"/>
                <a:gd name="T103" fmla="*/ 50 h 2523"/>
                <a:gd name="T104" fmla="*/ 2323 w 3127"/>
                <a:gd name="T105" fmla="*/ 27 h 2523"/>
                <a:gd name="T106" fmla="*/ 2427 w 3127"/>
                <a:gd name="T107" fmla="*/ 14 h 2523"/>
                <a:gd name="T108" fmla="*/ 2502 w 3127"/>
                <a:gd name="T109" fmla="*/ 4 h 2523"/>
                <a:gd name="T110" fmla="*/ 2546 w 3127"/>
                <a:gd name="T111" fmla="*/ 0 h 252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127"/>
                <a:gd name="T169" fmla="*/ 0 h 2523"/>
                <a:gd name="T170" fmla="*/ 3127 w 3127"/>
                <a:gd name="T171" fmla="*/ 2523 h 252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127" h="2523">
                  <a:moveTo>
                    <a:pt x="2550" y="0"/>
                  </a:moveTo>
                  <a:lnTo>
                    <a:pt x="2554" y="0"/>
                  </a:lnTo>
                  <a:lnTo>
                    <a:pt x="2559" y="0"/>
                  </a:lnTo>
                  <a:lnTo>
                    <a:pt x="2563" y="2"/>
                  </a:lnTo>
                  <a:lnTo>
                    <a:pt x="2569" y="2"/>
                  </a:lnTo>
                  <a:lnTo>
                    <a:pt x="2575" y="4"/>
                  </a:lnTo>
                  <a:lnTo>
                    <a:pt x="2582" y="4"/>
                  </a:lnTo>
                  <a:lnTo>
                    <a:pt x="2590" y="6"/>
                  </a:lnTo>
                  <a:lnTo>
                    <a:pt x="2598" y="8"/>
                  </a:lnTo>
                  <a:lnTo>
                    <a:pt x="2605" y="10"/>
                  </a:lnTo>
                  <a:lnTo>
                    <a:pt x="2613" y="14"/>
                  </a:lnTo>
                  <a:lnTo>
                    <a:pt x="2623" y="16"/>
                  </a:lnTo>
                  <a:lnTo>
                    <a:pt x="2632" y="17"/>
                  </a:lnTo>
                  <a:lnTo>
                    <a:pt x="2642" y="21"/>
                  </a:lnTo>
                  <a:lnTo>
                    <a:pt x="2653" y="25"/>
                  </a:lnTo>
                  <a:lnTo>
                    <a:pt x="2665" y="29"/>
                  </a:lnTo>
                  <a:lnTo>
                    <a:pt x="2676" y="33"/>
                  </a:lnTo>
                  <a:lnTo>
                    <a:pt x="2701" y="41"/>
                  </a:lnTo>
                  <a:lnTo>
                    <a:pt x="2726" y="50"/>
                  </a:lnTo>
                  <a:lnTo>
                    <a:pt x="2755" y="62"/>
                  </a:lnTo>
                  <a:lnTo>
                    <a:pt x="2786" y="73"/>
                  </a:lnTo>
                  <a:lnTo>
                    <a:pt x="2817" y="87"/>
                  </a:lnTo>
                  <a:lnTo>
                    <a:pt x="2851" y="102"/>
                  </a:lnTo>
                  <a:lnTo>
                    <a:pt x="2886" y="117"/>
                  </a:lnTo>
                  <a:lnTo>
                    <a:pt x="2924" y="135"/>
                  </a:lnTo>
                  <a:lnTo>
                    <a:pt x="2949" y="144"/>
                  </a:lnTo>
                  <a:lnTo>
                    <a:pt x="2972" y="156"/>
                  </a:lnTo>
                  <a:lnTo>
                    <a:pt x="2993" y="167"/>
                  </a:lnTo>
                  <a:lnTo>
                    <a:pt x="3014" y="179"/>
                  </a:lnTo>
                  <a:lnTo>
                    <a:pt x="3032" y="188"/>
                  </a:lnTo>
                  <a:lnTo>
                    <a:pt x="3049" y="200"/>
                  </a:lnTo>
                  <a:lnTo>
                    <a:pt x="3064" y="209"/>
                  </a:lnTo>
                  <a:lnTo>
                    <a:pt x="3078" y="219"/>
                  </a:lnTo>
                  <a:lnTo>
                    <a:pt x="3089" y="229"/>
                  </a:lnTo>
                  <a:lnTo>
                    <a:pt x="3099" y="238"/>
                  </a:lnTo>
                  <a:lnTo>
                    <a:pt x="3106" y="248"/>
                  </a:lnTo>
                  <a:lnTo>
                    <a:pt x="3114" y="257"/>
                  </a:lnTo>
                  <a:lnTo>
                    <a:pt x="3120" y="265"/>
                  </a:lnTo>
                  <a:lnTo>
                    <a:pt x="3124" y="275"/>
                  </a:lnTo>
                  <a:lnTo>
                    <a:pt x="3126" y="282"/>
                  </a:lnTo>
                  <a:lnTo>
                    <a:pt x="3127" y="290"/>
                  </a:lnTo>
                  <a:lnTo>
                    <a:pt x="3126" y="300"/>
                  </a:lnTo>
                  <a:lnTo>
                    <a:pt x="3126" y="307"/>
                  </a:lnTo>
                  <a:lnTo>
                    <a:pt x="3124" y="317"/>
                  </a:lnTo>
                  <a:lnTo>
                    <a:pt x="3122" y="327"/>
                  </a:lnTo>
                  <a:lnTo>
                    <a:pt x="3120" y="338"/>
                  </a:lnTo>
                  <a:lnTo>
                    <a:pt x="3116" y="350"/>
                  </a:lnTo>
                  <a:lnTo>
                    <a:pt x="3112" y="361"/>
                  </a:lnTo>
                  <a:lnTo>
                    <a:pt x="3108" y="375"/>
                  </a:lnTo>
                  <a:lnTo>
                    <a:pt x="3104" y="388"/>
                  </a:lnTo>
                  <a:lnTo>
                    <a:pt x="3099" y="401"/>
                  </a:lnTo>
                  <a:lnTo>
                    <a:pt x="3095" y="417"/>
                  </a:lnTo>
                  <a:lnTo>
                    <a:pt x="3089" y="432"/>
                  </a:lnTo>
                  <a:lnTo>
                    <a:pt x="3081" y="447"/>
                  </a:lnTo>
                  <a:lnTo>
                    <a:pt x="3076" y="465"/>
                  </a:lnTo>
                  <a:lnTo>
                    <a:pt x="3068" y="484"/>
                  </a:lnTo>
                  <a:lnTo>
                    <a:pt x="3062" y="503"/>
                  </a:lnTo>
                  <a:lnTo>
                    <a:pt x="3058" y="507"/>
                  </a:lnTo>
                  <a:lnTo>
                    <a:pt x="3056" y="513"/>
                  </a:lnTo>
                  <a:lnTo>
                    <a:pt x="3053" y="520"/>
                  </a:lnTo>
                  <a:lnTo>
                    <a:pt x="3051" y="526"/>
                  </a:lnTo>
                  <a:lnTo>
                    <a:pt x="3047" y="534"/>
                  </a:lnTo>
                  <a:lnTo>
                    <a:pt x="3045" y="543"/>
                  </a:lnTo>
                  <a:lnTo>
                    <a:pt x="3043" y="553"/>
                  </a:lnTo>
                  <a:lnTo>
                    <a:pt x="3041" y="563"/>
                  </a:lnTo>
                  <a:lnTo>
                    <a:pt x="3037" y="574"/>
                  </a:lnTo>
                  <a:lnTo>
                    <a:pt x="3035" y="586"/>
                  </a:lnTo>
                  <a:lnTo>
                    <a:pt x="3033" y="597"/>
                  </a:lnTo>
                  <a:lnTo>
                    <a:pt x="3032" y="611"/>
                  </a:lnTo>
                  <a:lnTo>
                    <a:pt x="3030" y="624"/>
                  </a:lnTo>
                  <a:lnTo>
                    <a:pt x="3028" y="639"/>
                  </a:lnTo>
                  <a:lnTo>
                    <a:pt x="3026" y="655"/>
                  </a:lnTo>
                  <a:lnTo>
                    <a:pt x="3026" y="670"/>
                  </a:lnTo>
                  <a:lnTo>
                    <a:pt x="3024" y="687"/>
                  </a:lnTo>
                  <a:lnTo>
                    <a:pt x="3022" y="705"/>
                  </a:lnTo>
                  <a:lnTo>
                    <a:pt x="3022" y="724"/>
                  </a:lnTo>
                  <a:lnTo>
                    <a:pt x="3020" y="743"/>
                  </a:lnTo>
                  <a:lnTo>
                    <a:pt x="3018" y="762"/>
                  </a:lnTo>
                  <a:lnTo>
                    <a:pt x="3018" y="783"/>
                  </a:lnTo>
                  <a:lnTo>
                    <a:pt x="3016" y="805"/>
                  </a:lnTo>
                  <a:lnTo>
                    <a:pt x="3016" y="826"/>
                  </a:lnTo>
                  <a:lnTo>
                    <a:pt x="3016" y="849"/>
                  </a:lnTo>
                  <a:lnTo>
                    <a:pt x="3014" y="872"/>
                  </a:lnTo>
                  <a:lnTo>
                    <a:pt x="3014" y="897"/>
                  </a:lnTo>
                  <a:lnTo>
                    <a:pt x="3014" y="922"/>
                  </a:lnTo>
                  <a:lnTo>
                    <a:pt x="3012" y="947"/>
                  </a:lnTo>
                  <a:lnTo>
                    <a:pt x="3012" y="973"/>
                  </a:lnTo>
                  <a:lnTo>
                    <a:pt x="3012" y="1000"/>
                  </a:lnTo>
                  <a:lnTo>
                    <a:pt x="3012" y="1029"/>
                  </a:lnTo>
                  <a:lnTo>
                    <a:pt x="3012" y="1083"/>
                  </a:lnTo>
                  <a:lnTo>
                    <a:pt x="3012" y="1137"/>
                  </a:lnTo>
                  <a:lnTo>
                    <a:pt x="3012" y="1190"/>
                  </a:lnTo>
                  <a:lnTo>
                    <a:pt x="3012" y="1240"/>
                  </a:lnTo>
                  <a:lnTo>
                    <a:pt x="3012" y="1290"/>
                  </a:lnTo>
                  <a:lnTo>
                    <a:pt x="3012" y="1340"/>
                  </a:lnTo>
                  <a:lnTo>
                    <a:pt x="3014" y="1388"/>
                  </a:lnTo>
                  <a:lnTo>
                    <a:pt x="3014" y="1434"/>
                  </a:lnTo>
                  <a:lnTo>
                    <a:pt x="3014" y="1478"/>
                  </a:lnTo>
                  <a:lnTo>
                    <a:pt x="3014" y="1522"/>
                  </a:lnTo>
                  <a:lnTo>
                    <a:pt x="3016" y="1567"/>
                  </a:lnTo>
                  <a:lnTo>
                    <a:pt x="3016" y="1609"/>
                  </a:lnTo>
                  <a:lnTo>
                    <a:pt x="3018" y="1649"/>
                  </a:lnTo>
                  <a:lnTo>
                    <a:pt x="3018" y="1689"/>
                  </a:lnTo>
                  <a:lnTo>
                    <a:pt x="3020" y="1728"/>
                  </a:lnTo>
                  <a:lnTo>
                    <a:pt x="3022" y="1766"/>
                  </a:lnTo>
                  <a:lnTo>
                    <a:pt x="3024" y="1808"/>
                  </a:lnTo>
                  <a:lnTo>
                    <a:pt x="3026" y="1851"/>
                  </a:lnTo>
                  <a:lnTo>
                    <a:pt x="3028" y="1893"/>
                  </a:lnTo>
                  <a:lnTo>
                    <a:pt x="3028" y="1933"/>
                  </a:lnTo>
                  <a:lnTo>
                    <a:pt x="3030" y="1974"/>
                  </a:lnTo>
                  <a:lnTo>
                    <a:pt x="3030" y="2012"/>
                  </a:lnTo>
                  <a:lnTo>
                    <a:pt x="3030" y="2050"/>
                  </a:lnTo>
                  <a:lnTo>
                    <a:pt x="3030" y="2087"/>
                  </a:lnTo>
                  <a:lnTo>
                    <a:pt x="3030" y="2108"/>
                  </a:lnTo>
                  <a:lnTo>
                    <a:pt x="3028" y="2129"/>
                  </a:lnTo>
                  <a:lnTo>
                    <a:pt x="3026" y="2150"/>
                  </a:lnTo>
                  <a:lnTo>
                    <a:pt x="3022" y="2169"/>
                  </a:lnTo>
                  <a:lnTo>
                    <a:pt x="3018" y="2189"/>
                  </a:lnTo>
                  <a:lnTo>
                    <a:pt x="3012" y="2208"/>
                  </a:lnTo>
                  <a:lnTo>
                    <a:pt x="3007" y="2227"/>
                  </a:lnTo>
                  <a:lnTo>
                    <a:pt x="2999" y="2246"/>
                  </a:lnTo>
                  <a:lnTo>
                    <a:pt x="2991" y="2263"/>
                  </a:lnTo>
                  <a:lnTo>
                    <a:pt x="2984" y="2281"/>
                  </a:lnTo>
                  <a:lnTo>
                    <a:pt x="2974" y="2298"/>
                  </a:lnTo>
                  <a:lnTo>
                    <a:pt x="2964" y="2315"/>
                  </a:lnTo>
                  <a:lnTo>
                    <a:pt x="2953" y="2331"/>
                  </a:lnTo>
                  <a:lnTo>
                    <a:pt x="2941" y="2346"/>
                  </a:lnTo>
                  <a:lnTo>
                    <a:pt x="2928" y="2361"/>
                  </a:lnTo>
                  <a:lnTo>
                    <a:pt x="2916" y="2377"/>
                  </a:lnTo>
                  <a:lnTo>
                    <a:pt x="2899" y="2394"/>
                  </a:lnTo>
                  <a:lnTo>
                    <a:pt x="2882" y="2411"/>
                  </a:lnTo>
                  <a:lnTo>
                    <a:pt x="2866" y="2427"/>
                  </a:lnTo>
                  <a:lnTo>
                    <a:pt x="2851" y="2440"/>
                  </a:lnTo>
                  <a:lnTo>
                    <a:pt x="2834" y="2453"/>
                  </a:lnTo>
                  <a:lnTo>
                    <a:pt x="2818" y="2465"/>
                  </a:lnTo>
                  <a:lnTo>
                    <a:pt x="2803" y="2477"/>
                  </a:lnTo>
                  <a:lnTo>
                    <a:pt x="2788" y="2486"/>
                  </a:lnTo>
                  <a:lnTo>
                    <a:pt x="2770" y="2494"/>
                  </a:lnTo>
                  <a:lnTo>
                    <a:pt x="2755" y="2501"/>
                  </a:lnTo>
                  <a:lnTo>
                    <a:pt x="2740" y="2507"/>
                  </a:lnTo>
                  <a:lnTo>
                    <a:pt x="2724" y="2513"/>
                  </a:lnTo>
                  <a:lnTo>
                    <a:pt x="2709" y="2517"/>
                  </a:lnTo>
                  <a:lnTo>
                    <a:pt x="2694" y="2521"/>
                  </a:lnTo>
                  <a:lnTo>
                    <a:pt x="2678" y="2521"/>
                  </a:lnTo>
                  <a:lnTo>
                    <a:pt x="2663" y="2523"/>
                  </a:lnTo>
                  <a:lnTo>
                    <a:pt x="2659" y="2523"/>
                  </a:lnTo>
                  <a:lnTo>
                    <a:pt x="2655" y="2521"/>
                  </a:lnTo>
                  <a:lnTo>
                    <a:pt x="2649" y="2519"/>
                  </a:lnTo>
                  <a:lnTo>
                    <a:pt x="2646" y="2517"/>
                  </a:lnTo>
                  <a:lnTo>
                    <a:pt x="2640" y="2513"/>
                  </a:lnTo>
                  <a:lnTo>
                    <a:pt x="2636" y="2509"/>
                  </a:lnTo>
                  <a:lnTo>
                    <a:pt x="2630" y="2505"/>
                  </a:lnTo>
                  <a:lnTo>
                    <a:pt x="2625" y="2500"/>
                  </a:lnTo>
                  <a:lnTo>
                    <a:pt x="2619" y="2496"/>
                  </a:lnTo>
                  <a:lnTo>
                    <a:pt x="2613" y="2488"/>
                  </a:lnTo>
                  <a:lnTo>
                    <a:pt x="2607" y="2482"/>
                  </a:lnTo>
                  <a:lnTo>
                    <a:pt x="2602" y="2475"/>
                  </a:lnTo>
                  <a:lnTo>
                    <a:pt x="2596" y="2465"/>
                  </a:lnTo>
                  <a:lnTo>
                    <a:pt x="2588" y="2457"/>
                  </a:lnTo>
                  <a:lnTo>
                    <a:pt x="2582" y="2448"/>
                  </a:lnTo>
                  <a:lnTo>
                    <a:pt x="2575" y="2438"/>
                  </a:lnTo>
                  <a:lnTo>
                    <a:pt x="2565" y="2421"/>
                  </a:lnTo>
                  <a:lnTo>
                    <a:pt x="2557" y="2404"/>
                  </a:lnTo>
                  <a:lnTo>
                    <a:pt x="2550" y="2388"/>
                  </a:lnTo>
                  <a:lnTo>
                    <a:pt x="2542" y="2371"/>
                  </a:lnTo>
                  <a:lnTo>
                    <a:pt x="2536" y="2356"/>
                  </a:lnTo>
                  <a:lnTo>
                    <a:pt x="2530" y="2340"/>
                  </a:lnTo>
                  <a:lnTo>
                    <a:pt x="2525" y="2325"/>
                  </a:lnTo>
                  <a:lnTo>
                    <a:pt x="2519" y="2311"/>
                  </a:lnTo>
                  <a:lnTo>
                    <a:pt x="2515" y="2296"/>
                  </a:lnTo>
                  <a:lnTo>
                    <a:pt x="2511" y="2281"/>
                  </a:lnTo>
                  <a:lnTo>
                    <a:pt x="2507" y="2267"/>
                  </a:lnTo>
                  <a:lnTo>
                    <a:pt x="2506" y="2254"/>
                  </a:lnTo>
                  <a:lnTo>
                    <a:pt x="2504" y="2240"/>
                  </a:lnTo>
                  <a:lnTo>
                    <a:pt x="2502" y="2227"/>
                  </a:lnTo>
                  <a:lnTo>
                    <a:pt x="2502" y="2214"/>
                  </a:lnTo>
                  <a:lnTo>
                    <a:pt x="2502" y="2202"/>
                  </a:lnTo>
                  <a:lnTo>
                    <a:pt x="2502" y="2187"/>
                  </a:lnTo>
                  <a:lnTo>
                    <a:pt x="2502" y="2171"/>
                  </a:lnTo>
                  <a:lnTo>
                    <a:pt x="2504" y="2156"/>
                  </a:lnTo>
                  <a:lnTo>
                    <a:pt x="2506" y="2137"/>
                  </a:lnTo>
                  <a:lnTo>
                    <a:pt x="2509" y="2118"/>
                  </a:lnTo>
                  <a:lnTo>
                    <a:pt x="2511" y="2096"/>
                  </a:lnTo>
                  <a:lnTo>
                    <a:pt x="2515" y="2075"/>
                  </a:lnTo>
                  <a:lnTo>
                    <a:pt x="2517" y="2050"/>
                  </a:lnTo>
                  <a:lnTo>
                    <a:pt x="2523" y="2025"/>
                  </a:lnTo>
                  <a:lnTo>
                    <a:pt x="2529" y="2000"/>
                  </a:lnTo>
                  <a:lnTo>
                    <a:pt x="2532" y="1975"/>
                  </a:lnTo>
                  <a:lnTo>
                    <a:pt x="2536" y="1951"/>
                  </a:lnTo>
                  <a:lnTo>
                    <a:pt x="2538" y="1926"/>
                  </a:lnTo>
                  <a:lnTo>
                    <a:pt x="2540" y="1901"/>
                  </a:lnTo>
                  <a:lnTo>
                    <a:pt x="2542" y="1876"/>
                  </a:lnTo>
                  <a:lnTo>
                    <a:pt x="2542" y="1851"/>
                  </a:lnTo>
                  <a:lnTo>
                    <a:pt x="2542" y="1766"/>
                  </a:lnTo>
                  <a:lnTo>
                    <a:pt x="2542" y="1684"/>
                  </a:lnTo>
                  <a:lnTo>
                    <a:pt x="2540" y="1605"/>
                  </a:lnTo>
                  <a:lnTo>
                    <a:pt x="2540" y="1528"/>
                  </a:lnTo>
                  <a:lnTo>
                    <a:pt x="2540" y="1453"/>
                  </a:lnTo>
                  <a:lnTo>
                    <a:pt x="2538" y="1380"/>
                  </a:lnTo>
                  <a:lnTo>
                    <a:pt x="2536" y="1309"/>
                  </a:lnTo>
                  <a:lnTo>
                    <a:pt x="2536" y="1242"/>
                  </a:lnTo>
                  <a:lnTo>
                    <a:pt x="2534" y="1177"/>
                  </a:lnTo>
                  <a:lnTo>
                    <a:pt x="2532" y="1114"/>
                  </a:lnTo>
                  <a:lnTo>
                    <a:pt x="2530" y="1054"/>
                  </a:lnTo>
                  <a:lnTo>
                    <a:pt x="2529" y="995"/>
                  </a:lnTo>
                  <a:lnTo>
                    <a:pt x="2525" y="939"/>
                  </a:lnTo>
                  <a:lnTo>
                    <a:pt x="2523" y="885"/>
                  </a:lnTo>
                  <a:lnTo>
                    <a:pt x="2521" y="835"/>
                  </a:lnTo>
                  <a:lnTo>
                    <a:pt x="2517" y="785"/>
                  </a:lnTo>
                  <a:lnTo>
                    <a:pt x="2513" y="739"/>
                  </a:lnTo>
                  <a:lnTo>
                    <a:pt x="2511" y="695"/>
                  </a:lnTo>
                  <a:lnTo>
                    <a:pt x="2507" y="655"/>
                  </a:lnTo>
                  <a:lnTo>
                    <a:pt x="2504" y="616"/>
                  </a:lnTo>
                  <a:lnTo>
                    <a:pt x="2500" y="578"/>
                  </a:lnTo>
                  <a:lnTo>
                    <a:pt x="2496" y="545"/>
                  </a:lnTo>
                  <a:lnTo>
                    <a:pt x="2490" y="513"/>
                  </a:lnTo>
                  <a:lnTo>
                    <a:pt x="2486" y="484"/>
                  </a:lnTo>
                  <a:lnTo>
                    <a:pt x="2482" y="455"/>
                  </a:lnTo>
                  <a:lnTo>
                    <a:pt x="2477" y="432"/>
                  </a:lnTo>
                  <a:lnTo>
                    <a:pt x="2473" y="409"/>
                  </a:lnTo>
                  <a:lnTo>
                    <a:pt x="2467" y="390"/>
                  </a:lnTo>
                  <a:lnTo>
                    <a:pt x="2461" y="371"/>
                  </a:lnTo>
                  <a:lnTo>
                    <a:pt x="2456" y="357"/>
                  </a:lnTo>
                  <a:lnTo>
                    <a:pt x="2450" y="344"/>
                  </a:lnTo>
                  <a:lnTo>
                    <a:pt x="2444" y="334"/>
                  </a:lnTo>
                  <a:lnTo>
                    <a:pt x="2438" y="328"/>
                  </a:lnTo>
                  <a:lnTo>
                    <a:pt x="2431" y="323"/>
                  </a:lnTo>
                  <a:lnTo>
                    <a:pt x="2423" y="317"/>
                  </a:lnTo>
                  <a:lnTo>
                    <a:pt x="2413" y="313"/>
                  </a:lnTo>
                  <a:lnTo>
                    <a:pt x="2404" y="309"/>
                  </a:lnTo>
                  <a:lnTo>
                    <a:pt x="2394" y="305"/>
                  </a:lnTo>
                  <a:lnTo>
                    <a:pt x="2385" y="302"/>
                  </a:lnTo>
                  <a:lnTo>
                    <a:pt x="2373" y="298"/>
                  </a:lnTo>
                  <a:lnTo>
                    <a:pt x="2360" y="294"/>
                  </a:lnTo>
                  <a:lnTo>
                    <a:pt x="2348" y="292"/>
                  </a:lnTo>
                  <a:lnTo>
                    <a:pt x="2335" y="290"/>
                  </a:lnTo>
                  <a:lnTo>
                    <a:pt x="2319" y="288"/>
                  </a:lnTo>
                  <a:lnTo>
                    <a:pt x="2306" y="286"/>
                  </a:lnTo>
                  <a:lnTo>
                    <a:pt x="2291" y="286"/>
                  </a:lnTo>
                  <a:lnTo>
                    <a:pt x="2273" y="284"/>
                  </a:lnTo>
                  <a:lnTo>
                    <a:pt x="2258" y="284"/>
                  </a:lnTo>
                  <a:lnTo>
                    <a:pt x="2235" y="284"/>
                  </a:lnTo>
                  <a:lnTo>
                    <a:pt x="2212" y="284"/>
                  </a:lnTo>
                  <a:lnTo>
                    <a:pt x="2189" y="286"/>
                  </a:lnTo>
                  <a:lnTo>
                    <a:pt x="2164" y="286"/>
                  </a:lnTo>
                  <a:lnTo>
                    <a:pt x="2139" y="286"/>
                  </a:lnTo>
                  <a:lnTo>
                    <a:pt x="2112" y="288"/>
                  </a:lnTo>
                  <a:lnTo>
                    <a:pt x="2087" y="288"/>
                  </a:lnTo>
                  <a:lnTo>
                    <a:pt x="2060" y="290"/>
                  </a:lnTo>
                  <a:lnTo>
                    <a:pt x="2031" y="290"/>
                  </a:lnTo>
                  <a:lnTo>
                    <a:pt x="2003" y="292"/>
                  </a:lnTo>
                  <a:lnTo>
                    <a:pt x="1974" y="294"/>
                  </a:lnTo>
                  <a:lnTo>
                    <a:pt x="1945" y="296"/>
                  </a:lnTo>
                  <a:lnTo>
                    <a:pt x="1914" y="298"/>
                  </a:lnTo>
                  <a:lnTo>
                    <a:pt x="1884" y="300"/>
                  </a:lnTo>
                  <a:lnTo>
                    <a:pt x="1851" y="302"/>
                  </a:lnTo>
                  <a:lnTo>
                    <a:pt x="1818" y="303"/>
                  </a:lnTo>
                  <a:lnTo>
                    <a:pt x="1786" y="305"/>
                  </a:lnTo>
                  <a:lnTo>
                    <a:pt x="1751" y="309"/>
                  </a:lnTo>
                  <a:lnTo>
                    <a:pt x="1718" y="311"/>
                  </a:lnTo>
                  <a:lnTo>
                    <a:pt x="1682" y="315"/>
                  </a:lnTo>
                  <a:lnTo>
                    <a:pt x="1647" y="317"/>
                  </a:lnTo>
                  <a:lnTo>
                    <a:pt x="1611" y="321"/>
                  </a:lnTo>
                  <a:lnTo>
                    <a:pt x="1573" y="325"/>
                  </a:lnTo>
                  <a:lnTo>
                    <a:pt x="1536" y="328"/>
                  </a:lnTo>
                  <a:lnTo>
                    <a:pt x="1498" y="332"/>
                  </a:lnTo>
                  <a:lnTo>
                    <a:pt x="1457" y="336"/>
                  </a:lnTo>
                  <a:lnTo>
                    <a:pt x="1419" y="340"/>
                  </a:lnTo>
                  <a:lnTo>
                    <a:pt x="1379" y="344"/>
                  </a:lnTo>
                  <a:lnTo>
                    <a:pt x="1336" y="350"/>
                  </a:lnTo>
                  <a:lnTo>
                    <a:pt x="1296" y="353"/>
                  </a:lnTo>
                  <a:lnTo>
                    <a:pt x="1252" y="359"/>
                  </a:lnTo>
                  <a:lnTo>
                    <a:pt x="1210" y="363"/>
                  </a:lnTo>
                  <a:lnTo>
                    <a:pt x="1171" y="369"/>
                  </a:lnTo>
                  <a:lnTo>
                    <a:pt x="1135" y="375"/>
                  </a:lnTo>
                  <a:lnTo>
                    <a:pt x="1098" y="378"/>
                  </a:lnTo>
                  <a:lnTo>
                    <a:pt x="1064" y="382"/>
                  </a:lnTo>
                  <a:lnTo>
                    <a:pt x="1029" y="388"/>
                  </a:lnTo>
                  <a:lnTo>
                    <a:pt x="995" y="392"/>
                  </a:lnTo>
                  <a:lnTo>
                    <a:pt x="960" y="396"/>
                  </a:lnTo>
                  <a:lnTo>
                    <a:pt x="928" y="399"/>
                  </a:lnTo>
                  <a:lnTo>
                    <a:pt x="897" y="403"/>
                  </a:lnTo>
                  <a:lnTo>
                    <a:pt x="864" y="407"/>
                  </a:lnTo>
                  <a:lnTo>
                    <a:pt x="834" y="411"/>
                  </a:lnTo>
                  <a:lnTo>
                    <a:pt x="805" y="415"/>
                  </a:lnTo>
                  <a:lnTo>
                    <a:pt x="774" y="419"/>
                  </a:lnTo>
                  <a:lnTo>
                    <a:pt x="745" y="421"/>
                  </a:lnTo>
                  <a:lnTo>
                    <a:pt x="718" y="424"/>
                  </a:lnTo>
                  <a:lnTo>
                    <a:pt x="691" y="426"/>
                  </a:lnTo>
                  <a:lnTo>
                    <a:pt x="665" y="430"/>
                  </a:lnTo>
                  <a:lnTo>
                    <a:pt x="640" y="432"/>
                  </a:lnTo>
                  <a:lnTo>
                    <a:pt x="613" y="434"/>
                  </a:lnTo>
                  <a:lnTo>
                    <a:pt x="590" y="436"/>
                  </a:lnTo>
                  <a:lnTo>
                    <a:pt x="565" y="438"/>
                  </a:lnTo>
                  <a:lnTo>
                    <a:pt x="542" y="440"/>
                  </a:lnTo>
                  <a:lnTo>
                    <a:pt x="521" y="442"/>
                  </a:lnTo>
                  <a:lnTo>
                    <a:pt x="498" y="444"/>
                  </a:lnTo>
                  <a:lnTo>
                    <a:pt x="476" y="444"/>
                  </a:lnTo>
                  <a:lnTo>
                    <a:pt x="457" y="446"/>
                  </a:lnTo>
                  <a:lnTo>
                    <a:pt x="438" y="446"/>
                  </a:lnTo>
                  <a:lnTo>
                    <a:pt x="419" y="447"/>
                  </a:lnTo>
                  <a:lnTo>
                    <a:pt x="400" y="447"/>
                  </a:lnTo>
                  <a:lnTo>
                    <a:pt x="382" y="447"/>
                  </a:lnTo>
                  <a:lnTo>
                    <a:pt x="365" y="447"/>
                  </a:lnTo>
                  <a:lnTo>
                    <a:pt x="350" y="447"/>
                  </a:lnTo>
                  <a:lnTo>
                    <a:pt x="309" y="447"/>
                  </a:lnTo>
                  <a:lnTo>
                    <a:pt x="273" y="446"/>
                  </a:lnTo>
                  <a:lnTo>
                    <a:pt x="237" y="440"/>
                  </a:lnTo>
                  <a:lnTo>
                    <a:pt x="202" y="434"/>
                  </a:lnTo>
                  <a:lnTo>
                    <a:pt x="169" y="426"/>
                  </a:lnTo>
                  <a:lnTo>
                    <a:pt x="139" y="419"/>
                  </a:lnTo>
                  <a:lnTo>
                    <a:pt x="110" y="407"/>
                  </a:lnTo>
                  <a:lnTo>
                    <a:pt x="81" y="394"/>
                  </a:lnTo>
                  <a:lnTo>
                    <a:pt x="71" y="390"/>
                  </a:lnTo>
                  <a:lnTo>
                    <a:pt x="62" y="384"/>
                  </a:lnTo>
                  <a:lnTo>
                    <a:pt x="52" y="380"/>
                  </a:lnTo>
                  <a:lnTo>
                    <a:pt x="45" y="375"/>
                  </a:lnTo>
                  <a:lnTo>
                    <a:pt x="37" y="371"/>
                  </a:lnTo>
                  <a:lnTo>
                    <a:pt x="31" y="367"/>
                  </a:lnTo>
                  <a:lnTo>
                    <a:pt x="23" y="361"/>
                  </a:lnTo>
                  <a:lnTo>
                    <a:pt x="20" y="357"/>
                  </a:lnTo>
                  <a:lnTo>
                    <a:pt x="14" y="351"/>
                  </a:lnTo>
                  <a:lnTo>
                    <a:pt x="10" y="348"/>
                  </a:lnTo>
                  <a:lnTo>
                    <a:pt x="8" y="342"/>
                  </a:lnTo>
                  <a:lnTo>
                    <a:pt x="4" y="336"/>
                  </a:lnTo>
                  <a:lnTo>
                    <a:pt x="2" y="332"/>
                  </a:lnTo>
                  <a:lnTo>
                    <a:pt x="0" y="327"/>
                  </a:lnTo>
                  <a:lnTo>
                    <a:pt x="0" y="321"/>
                  </a:lnTo>
                  <a:lnTo>
                    <a:pt x="0" y="315"/>
                  </a:lnTo>
                  <a:lnTo>
                    <a:pt x="0" y="311"/>
                  </a:lnTo>
                  <a:lnTo>
                    <a:pt x="2" y="307"/>
                  </a:lnTo>
                  <a:lnTo>
                    <a:pt x="4" y="303"/>
                  </a:lnTo>
                  <a:lnTo>
                    <a:pt x="8" y="300"/>
                  </a:lnTo>
                  <a:lnTo>
                    <a:pt x="14" y="296"/>
                  </a:lnTo>
                  <a:lnTo>
                    <a:pt x="20" y="294"/>
                  </a:lnTo>
                  <a:lnTo>
                    <a:pt x="27" y="290"/>
                  </a:lnTo>
                  <a:lnTo>
                    <a:pt x="35" y="288"/>
                  </a:lnTo>
                  <a:lnTo>
                    <a:pt x="45" y="286"/>
                  </a:lnTo>
                  <a:lnTo>
                    <a:pt x="54" y="284"/>
                  </a:lnTo>
                  <a:lnTo>
                    <a:pt x="66" y="282"/>
                  </a:lnTo>
                  <a:lnTo>
                    <a:pt x="79" y="280"/>
                  </a:lnTo>
                  <a:lnTo>
                    <a:pt x="93" y="280"/>
                  </a:lnTo>
                  <a:lnTo>
                    <a:pt x="106" y="279"/>
                  </a:lnTo>
                  <a:lnTo>
                    <a:pt x="121" y="279"/>
                  </a:lnTo>
                  <a:lnTo>
                    <a:pt x="139" y="279"/>
                  </a:lnTo>
                  <a:lnTo>
                    <a:pt x="246" y="271"/>
                  </a:lnTo>
                  <a:lnTo>
                    <a:pt x="357" y="261"/>
                  </a:lnTo>
                  <a:lnTo>
                    <a:pt x="471" y="252"/>
                  </a:lnTo>
                  <a:lnTo>
                    <a:pt x="586" y="242"/>
                  </a:lnTo>
                  <a:lnTo>
                    <a:pt x="705" y="231"/>
                  </a:lnTo>
                  <a:lnTo>
                    <a:pt x="824" y="219"/>
                  </a:lnTo>
                  <a:lnTo>
                    <a:pt x="945" y="206"/>
                  </a:lnTo>
                  <a:lnTo>
                    <a:pt x="1068" y="194"/>
                  </a:lnTo>
                  <a:lnTo>
                    <a:pt x="1193" y="179"/>
                  </a:lnTo>
                  <a:lnTo>
                    <a:pt x="1319" y="165"/>
                  </a:lnTo>
                  <a:lnTo>
                    <a:pt x="1448" y="150"/>
                  </a:lnTo>
                  <a:lnTo>
                    <a:pt x="1578" y="133"/>
                  </a:lnTo>
                  <a:lnTo>
                    <a:pt x="1711" y="117"/>
                  </a:lnTo>
                  <a:lnTo>
                    <a:pt x="1845" y="98"/>
                  </a:lnTo>
                  <a:lnTo>
                    <a:pt x="1981" y="81"/>
                  </a:lnTo>
                  <a:lnTo>
                    <a:pt x="2120" y="62"/>
                  </a:lnTo>
                  <a:lnTo>
                    <a:pt x="2143" y="58"/>
                  </a:lnTo>
                  <a:lnTo>
                    <a:pt x="2166" y="54"/>
                  </a:lnTo>
                  <a:lnTo>
                    <a:pt x="2187" y="50"/>
                  </a:lnTo>
                  <a:lnTo>
                    <a:pt x="2208" y="46"/>
                  </a:lnTo>
                  <a:lnTo>
                    <a:pt x="2229" y="42"/>
                  </a:lnTo>
                  <a:lnTo>
                    <a:pt x="2248" y="39"/>
                  </a:lnTo>
                  <a:lnTo>
                    <a:pt x="2267" y="37"/>
                  </a:lnTo>
                  <a:lnTo>
                    <a:pt x="2287" y="33"/>
                  </a:lnTo>
                  <a:lnTo>
                    <a:pt x="2306" y="31"/>
                  </a:lnTo>
                  <a:lnTo>
                    <a:pt x="2323" y="27"/>
                  </a:lnTo>
                  <a:lnTo>
                    <a:pt x="2339" y="25"/>
                  </a:lnTo>
                  <a:lnTo>
                    <a:pt x="2356" y="23"/>
                  </a:lnTo>
                  <a:lnTo>
                    <a:pt x="2371" y="21"/>
                  </a:lnTo>
                  <a:lnTo>
                    <a:pt x="2387" y="19"/>
                  </a:lnTo>
                  <a:lnTo>
                    <a:pt x="2400" y="17"/>
                  </a:lnTo>
                  <a:lnTo>
                    <a:pt x="2413" y="16"/>
                  </a:lnTo>
                  <a:lnTo>
                    <a:pt x="2427" y="14"/>
                  </a:lnTo>
                  <a:lnTo>
                    <a:pt x="2438" y="12"/>
                  </a:lnTo>
                  <a:lnTo>
                    <a:pt x="2452" y="10"/>
                  </a:lnTo>
                  <a:lnTo>
                    <a:pt x="2461" y="8"/>
                  </a:lnTo>
                  <a:lnTo>
                    <a:pt x="2473" y="8"/>
                  </a:lnTo>
                  <a:lnTo>
                    <a:pt x="2482" y="6"/>
                  </a:lnTo>
                  <a:lnTo>
                    <a:pt x="2492" y="4"/>
                  </a:lnTo>
                  <a:lnTo>
                    <a:pt x="2502" y="4"/>
                  </a:lnTo>
                  <a:lnTo>
                    <a:pt x="2509" y="4"/>
                  </a:lnTo>
                  <a:lnTo>
                    <a:pt x="2517" y="2"/>
                  </a:lnTo>
                  <a:lnTo>
                    <a:pt x="2523" y="2"/>
                  </a:lnTo>
                  <a:lnTo>
                    <a:pt x="2530" y="2"/>
                  </a:lnTo>
                  <a:lnTo>
                    <a:pt x="2536" y="0"/>
                  </a:lnTo>
                  <a:lnTo>
                    <a:pt x="2542" y="0"/>
                  </a:lnTo>
                  <a:lnTo>
                    <a:pt x="2546" y="0"/>
                  </a:lnTo>
                  <a:lnTo>
                    <a:pt x="255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>
              <a:off x="3638274" y="3378586"/>
              <a:ext cx="928556" cy="145178"/>
            </a:xfrm>
            <a:custGeom>
              <a:avLst/>
              <a:gdLst>
                <a:gd name="T0" fmla="*/ 2066 w 2534"/>
                <a:gd name="T1" fmla="*/ 0 h 332"/>
                <a:gd name="T2" fmla="*/ 2102 w 2534"/>
                <a:gd name="T3" fmla="*/ 3 h 332"/>
                <a:gd name="T4" fmla="*/ 2150 w 2534"/>
                <a:gd name="T5" fmla="*/ 9 h 332"/>
                <a:gd name="T6" fmla="*/ 2210 w 2534"/>
                <a:gd name="T7" fmla="*/ 17 h 332"/>
                <a:gd name="T8" fmla="*/ 2279 w 2534"/>
                <a:gd name="T9" fmla="*/ 26 h 332"/>
                <a:gd name="T10" fmla="*/ 2357 w 2534"/>
                <a:gd name="T11" fmla="*/ 42 h 332"/>
                <a:gd name="T12" fmla="*/ 2421 w 2534"/>
                <a:gd name="T13" fmla="*/ 63 h 332"/>
                <a:gd name="T14" fmla="*/ 2471 w 2534"/>
                <a:gd name="T15" fmla="*/ 80 h 332"/>
                <a:gd name="T16" fmla="*/ 2507 w 2534"/>
                <a:gd name="T17" fmla="*/ 97 h 332"/>
                <a:gd name="T18" fmla="*/ 2528 w 2534"/>
                <a:gd name="T19" fmla="*/ 113 h 332"/>
                <a:gd name="T20" fmla="*/ 2534 w 2534"/>
                <a:gd name="T21" fmla="*/ 126 h 332"/>
                <a:gd name="T22" fmla="*/ 2526 w 2534"/>
                <a:gd name="T23" fmla="*/ 149 h 332"/>
                <a:gd name="T24" fmla="*/ 2501 w 2534"/>
                <a:gd name="T25" fmla="*/ 168 h 332"/>
                <a:gd name="T26" fmla="*/ 2457 w 2534"/>
                <a:gd name="T27" fmla="*/ 188 h 332"/>
                <a:gd name="T28" fmla="*/ 2398 w 2534"/>
                <a:gd name="T29" fmla="*/ 203 h 332"/>
                <a:gd name="T30" fmla="*/ 2321 w 2534"/>
                <a:gd name="T31" fmla="*/ 218 h 332"/>
                <a:gd name="T32" fmla="*/ 2223 w 2534"/>
                <a:gd name="T33" fmla="*/ 226 h 332"/>
                <a:gd name="T34" fmla="*/ 2125 w 2534"/>
                <a:gd name="T35" fmla="*/ 230 h 332"/>
                <a:gd name="T36" fmla="*/ 2035 w 2534"/>
                <a:gd name="T37" fmla="*/ 236 h 332"/>
                <a:gd name="T38" fmla="*/ 1952 w 2534"/>
                <a:gd name="T39" fmla="*/ 239 h 332"/>
                <a:gd name="T40" fmla="*/ 1876 w 2534"/>
                <a:gd name="T41" fmla="*/ 245 h 332"/>
                <a:gd name="T42" fmla="*/ 1816 w 2534"/>
                <a:gd name="T43" fmla="*/ 247 h 332"/>
                <a:gd name="T44" fmla="*/ 1778 w 2534"/>
                <a:gd name="T45" fmla="*/ 251 h 332"/>
                <a:gd name="T46" fmla="*/ 1728 w 2534"/>
                <a:gd name="T47" fmla="*/ 255 h 332"/>
                <a:gd name="T48" fmla="*/ 1668 w 2534"/>
                <a:gd name="T49" fmla="*/ 259 h 332"/>
                <a:gd name="T50" fmla="*/ 1601 w 2534"/>
                <a:gd name="T51" fmla="*/ 263 h 332"/>
                <a:gd name="T52" fmla="*/ 1524 w 2534"/>
                <a:gd name="T53" fmla="*/ 268 h 332"/>
                <a:gd name="T54" fmla="*/ 1436 w 2534"/>
                <a:gd name="T55" fmla="*/ 274 h 332"/>
                <a:gd name="T56" fmla="*/ 1340 w 2534"/>
                <a:gd name="T57" fmla="*/ 282 h 332"/>
                <a:gd name="T58" fmla="*/ 1234 w 2534"/>
                <a:gd name="T59" fmla="*/ 289 h 332"/>
                <a:gd name="T60" fmla="*/ 1119 w 2534"/>
                <a:gd name="T61" fmla="*/ 297 h 332"/>
                <a:gd name="T62" fmla="*/ 994 w 2534"/>
                <a:gd name="T63" fmla="*/ 305 h 332"/>
                <a:gd name="T64" fmla="*/ 860 w 2534"/>
                <a:gd name="T65" fmla="*/ 314 h 332"/>
                <a:gd name="T66" fmla="*/ 735 w 2534"/>
                <a:gd name="T67" fmla="*/ 322 h 332"/>
                <a:gd name="T68" fmla="*/ 624 w 2534"/>
                <a:gd name="T69" fmla="*/ 328 h 332"/>
                <a:gd name="T70" fmla="*/ 530 w 2534"/>
                <a:gd name="T71" fmla="*/ 330 h 332"/>
                <a:gd name="T72" fmla="*/ 449 w 2534"/>
                <a:gd name="T73" fmla="*/ 332 h 332"/>
                <a:gd name="T74" fmla="*/ 388 w 2534"/>
                <a:gd name="T75" fmla="*/ 332 h 332"/>
                <a:gd name="T76" fmla="*/ 332 w 2534"/>
                <a:gd name="T77" fmla="*/ 332 h 332"/>
                <a:gd name="T78" fmla="*/ 234 w 2534"/>
                <a:gd name="T79" fmla="*/ 324 h 332"/>
                <a:gd name="T80" fmla="*/ 148 w 2534"/>
                <a:gd name="T81" fmla="*/ 309 h 332"/>
                <a:gd name="T82" fmla="*/ 98 w 2534"/>
                <a:gd name="T83" fmla="*/ 293 h 332"/>
                <a:gd name="T84" fmla="*/ 58 w 2534"/>
                <a:gd name="T85" fmla="*/ 280 h 332"/>
                <a:gd name="T86" fmla="*/ 29 w 2534"/>
                <a:gd name="T87" fmla="*/ 266 h 332"/>
                <a:gd name="T88" fmla="*/ 10 w 2534"/>
                <a:gd name="T89" fmla="*/ 251 h 332"/>
                <a:gd name="T90" fmla="*/ 2 w 2534"/>
                <a:gd name="T91" fmla="*/ 236 h 332"/>
                <a:gd name="T92" fmla="*/ 4 w 2534"/>
                <a:gd name="T93" fmla="*/ 213 h 332"/>
                <a:gd name="T94" fmla="*/ 25 w 2534"/>
                <a:gd name="T95" fmla="*/ 191 h 332"/>
                <a:gd name="T96" fmla="*/ 61 w 2534"/>
                <a:gd name="T97" fmla="*/ 174 h 332"/>
                <a:gd name="T98" fmla="*/ 113 w 2534"/>
                <a:gd name="T99" fmla="*/ 163 h 332"/>
                <a:gd name="T100" fmla="*/ 182 w 2534"/>
                <a:gd name="T101" fmla="*/ 153 h 332"/>
                <a:gd name="T102" fmla="*/ 436 w 2534"/>
                <a:gd name="T103" fmla="*/ 138 h 332"/>
                <a:gd name="T104" fmla="*/ 1029 w 2534"/>
                <a:gd name="T105" fmla="*/ 94 h 332"/>
                <a:gd name="T106" fmla="*/ 1607 w 2534"/>
                <a:gd name="T107" fmla="*/ 38 h 332"/>
                <a:gd name="T108" fmla="*/ 1851 w 2534"/>
                <a:gd name="T109" fmla="*/ 13 h 332"/>
                <a:gd name="T110" fmla="*/ 1920 w 2534"/>
                <a:gd name="T111" fmla="*/ 7 h 332"/>
                <a:gd name="T112" fmla="*/ 1973 w 2534"/>
                <a:gd name="T113" fmla="*/ 3 h 332"/>
                <a:gd name="T114" fmla="*/ 2014 w 2534"/>
                <a:gd name="T115" fmla="*/ 1 h 332"/>
                <a:gd name="T116" fmla="*/ 2039 w 2534"/>
                <a:gd name="T117" fmla="*/ 0 h 332"/>
                <a:gd name="T118" fmla="*/ 2048 w 2534"/>
                <a:gd name="T119" fmla="*/ 0 h 33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34"/>
                <a:gd name="T181" fmla="*/ 0 h 332"/>
                <a:gd name="T182" fmla="*/ 2534 w 2534"/>
                <a:gd name="T183" fmla="*/ 332 h 33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34" h="332">
                  <a:moveTo>
                    <a:pt x="2048" y="0"/>
                  </a:moveTo>
                  <a:lnTo>
                    <a:pt x="2056" y="0"/>
                  </a:lnTo>
                  <a:lnTo>
                    <a:pt x="2066" y="0"/>
                  </a:lnTo>
                  <a:lnTo>
                    <a:pt x="2077" y="1"/>
                  </a:lnTo>
                  <a:lnTo>
                    <a:pt x="2089" y="1"/>
                  </a:lnTo>
                  <a:lnTo>
                    <a:pt x="2102" y="3"/>
                  </a:lnTo>
                  <a:lnTo>
                    <a:pt x="2117" y="5"/>
                  </a:lnTo>
                  <a:lnTo>
                    <a:pt x="2133" y="7"/>
                  </a:lnTo>
                  <a:lnTo>
                    <a:pt x="2150" y="9"/>
                  </a:lnTo>
                  <a:lnTo>
                    <a:pt x="2169" y="11"/>
                  </a:lnTo>
                  <a:lnTo>
                    <a:pt x="2188" y="13"/>
                  </a:lnTo>
                  <a:lnTo>
                    <a:pt x="2210" y="17"/>
                  </a:lnTo>
                  <a:lnTo>
                    <a:pt x="2231" y="21"/>
                  </a:lnTo>
                  <a:lnTo>
                    <a:pt x="2254" y="23"/>
                  </a:lnTo>
                  <a:lnTo>
                    <a:pt x="2279" y="26"/>
                  </a:lnTo>
                  <a:lnTo>
                    <a:pt x="2305" y="32"/>
                  </a:lnTo>
                  <a:lnTo>
                    <a:pt x="2332" y="36"/>
                  </a:lnTo>
                  <a:lnTo>
                    <a:pt x="2357" y="42"/>
                  </a:lnTo>
                  <a:lnTo>
                    <a:pt x="2380" y="49"/>
                  </a:lnTo>
                  <a:lnTo>
                    <a:pt x="2401" y="55"/>
                  </a:lnTo>
                  <a:lnTo>
                    <a:pt x="2421" y="63"/>
                  </a:lnTo>
                  <a:lnTo>
                    <a:pt x="2440" y="69"/>
                  </a:lnTo>
                  <a:lnTo>
                    <a:pt x="2457" y="74"/>
                  </a:lnTo>
                  <a:lnTo>
                    <a:pt x="2471" y="80"/>
                  </a:lnTo>
                  <a:lnTo>
                    <a:pt x="2484" y="86"/>
                  </a:lnTo>
                  <a:lnTo>
                    <a:pt x="2497" y="92"/>
                  </a:lnTo>
                  <a:lnTo>
                    <a:pt x="2507" y="97"/>
                  </a:lnTo>
                  <a:lnTo>
                    <a:pt x="2515" y="101"/>
                  </a:lnTo>
                  <a:lnTo>
                    <a:pt x="2522" y="107"/>
                  </a:lnTo>
                  <a:lnTo>
                    <a:pt x="2528" y="113"/>
                  </a:lnTo>
                  <a:lnTo>
                    <a:pt x="2532" y="117"/>
                  </a:lnTo>
                  <a:lnTo>
                    <a:pt x="2534" y="122"/>
                  </a:lnTo>
                  <a:lnTo>
                    <a:pt x="2534" y="126"/>
                  </a:lnTo>
                  <a:lnTo>
                    <a:pt x="2534" y="134"/>
                  </a:lnTo>
                  <a:lnTo>
                    <a:pt x="2530" y="142"/>
                  </a:lnTo>
                  <a:lnTo>
                    <a:pt x="2526" y="149"/>
                  </a:lnTo>
                  <a:lnTo>
                    <a:pt x="2519" y="155"/>
                  </a:lnTo>
                  <a:lnTo>
                    <a:pt x="2511" y="163"/>
                  </a:lnTo>
                  <a:lnTo>
                    <a:pt x="2501" y="168"/>
                  </a:lnTo>
                  <a:lnTo>
                    <a:pt x="2488" y="176"/>
                  </a:lnTo>
                  <a:lnTo>
                    <a:pt x="2474" y="182"/>
                  </a:lnTo>
                  <a:lnTo>
                    <a:pt x="2457" y="188"/>
                  </a:lnTo>
                  <a:lnTo>
                    <a:pt x="2440" y="193"/>
                  </a:lnTo>
                  <a:lnTo>
                    <a:pt x="2419" y="199"/>
                  </a:lnTo>
                  <a:lnTo>
                    <a:pt x="2398" y="203"/>
                  </a:lnTo>
                  <a:lnTo>
                    <a:pt x="2375" y="209"/>
                  </a:lnTo>
                  <a:lnTo>
                    <a:pt x="2348" y="215"/>
                  </a:lnTo>
                  <a:lnTo>
                    <a:pt x="2321" y="218"/>
                  </a:lnTo>
                  <a:lnTo>
                    <a:pt x="2290" y="224"/>
                  </a:lnTo>
                  <a:lnTo>
                    <a:pt x="2256" y="224"/>
                  </a:lnTo>
                  <a:lnTo>
                    <a:pt x="2223" y="226"/>
                  </a:lnTo>
                  <a:lnTo>
                    <a:pt x="2188" y="228"/>
                  </a:lnTo>
                  <a:lnTo>
                    <a:pt x="2158" y="228"/>
                  </a:lnTo>
                  <a:lnTo>
                    <a:pt x="2125" y="230"/>
                  </a:lnTo>
                  <a:lnTo>
                    <a:pt x="2094" y="232"/>
                  </a:lnTo>
                  <a:lnTo>
                    <a:pt x="2064" y="234"/>
                  </a:lnTo>
                  <a:lnTo>
                    <a:pt x="2035" y="236"/>
                  </a:lnTo>
                  <a:lnTo>
                    <a:pt x="2006" y="238"/>
                  </a:lnTo>
                  <a:lnTo>
                    <a:pt x="1979" y="239"/>
                  </a:lnTo>
                  <a:lnTo>
                    <a:pt x="1952" y="239"/>
                  </a:lnTo>
                  <a:lnTo>
                    <a:pt x="1925" y="241"/>
                  </a:lnTo>
                  <a:lnTo>
                    <a:pt x="1900" y="243"/>
                  </a:lnTo>
                  <a:lnTo>
                    <a:pt x="1876" y="245"/>
                  </a:lnTo>
                  <a:lnTo>
                    <a:pt x="1851" y="247"/>
                  </a:lnTo>
                  <a:lnTo>
                    <a:pt x="1828" y="247"/>
                  </a:lnTo>
                  <a:lnTo>
                    <a:pt x="1816" y="247"/>
                  </a:lnTo>
                  <a:lnTo>
                    <a:pt x="1804" y="249"/>
                  </a:lnTo>
                  <a:lnTo>
                    <a:pt x="1791" y="249"/>
                  </a:lnTo>
                  <a:lnTo>
                    <a:pt x="1778" y="251"/>
                  </a:lnTo>
                  <a:lnTo>
                    <a:pt x="1762" y="251"/>
                  </a:lnTo>
                  <a:lnTo>
                    <a:pt x="1745" y="253"/>
                  </a:lnTo>
                  <a:lnTo>
                    <a:pt x="1728" y="255"/>
                  </a:lnTo>
                  <a:lnTo>
                    <a:pt x="1708" y="255"/>
                  </a:lnTo>
                  <a:lnTo>
                    <a:pt x="1689" y="257"/>
                  </a:lnTo>
                  <a:lnTo>
                    <a:pt x="1668" y="259"/>
                  </a:lnTo>
                  <a:lnTo>
                    <a:pt x="1647" y="259"/>
                  </a:lnTo>
                  <a:lnTo>
                    <a:pt x="1624" y="261"/>
                  </a:lnTo>
                  <a:lnTo>
                    <a:pt x="1601" y="263"/>
                  </a:lnTo>
                  <a:lnTo>
                    <a:pt x="1576" y="264"/>
                  </a:lnTo>
                  <a:lnTo>
                    <a:pt x="1551" y="266"/>
                  </a:lnTo>
                  <a:lnTo>
                    <a:pt x="1524" y="268"/>
                  </a:lnTo>
                  <a:lnTo>
                    <a:pt x="1495" y="270"/>
                  </a:lnTo>
                  <a:lnTo>
                    <a:pt x="1467" y="272"/>
                  </a:lnTo>
                  <a:lnTo>
                    <a:pt x="1436" y="274"/>
                  </a:lnTo>
                  <a:lnTo>
                    <a:pt x="1405" y="276"/>
                  </a:lnTo>
                  <a:lnTo>
                    <a:pt x="1373" y="280"/>
                  </a:lnTo>
                  <a:lnTo>
                    <a:pt x="1340" y="282"/>
                  </a:lnTo>
                  <a:lnTo>
                    <a:pt x="1305" y="284"/>
                  </a:lnTo>
                  <a:lnTo>
                    <a:pt x="1271" y="286"/>
                  </a:lnTo>
                  <a:lnTo>
                    <a:pt x="1234" y="289"/>
                  </a:lnTo>
                  <a:lnTo>
                    <a:pt x="1198" y="291"/>
                  </a:lnTo>
                  <a:lnTo>
                    <a:pt x="1159" y="293"/>
                  </a:lnTo>
                  <a:lnTo>
                    <a:pt x="1119" y="297"/>
                  </a:lnTo>
                  <a:lnTo>
                    <a:pt x="1079" y="299"/>
                  </a:lnTo>
                  <a:lnTo>
                    <a:pt x="1037" y="303"/>
                  </a:lnTo>
                  <a:lnTo>
                    <a:pt x="994" y="305"/>
                  </a:lnTo>
                  <a:lnTo>
                    <a:pt x="950" y="309"/>
                  </a:lnTo>
                  <a:lnTo>
                    <a:pt x="904" y="311"/>
                  </a:lnTo>
                  <a:lnTo>
                    <a:pt x="860" y="314"/>
                  </a:lnTo>
                  <a:lnTo>
                    <a:pt x="816" y="316"/>
                  </a:lnTo>
                  <a:lnTo>
                    <a:pt x="774" y="320"/>
                  </a:lnTo>
                  <a:lnTo>
                    <a:pt x="735" y="322"/>
                  </a:lnTo>
                  <a:lnTo>
                    <a:pt x="697" y="324"/>
                  </a:lnTo>
                  <a:lnTo>
                    <a:pt x="658" y="326"/>
                  </a:lnTo>
                  <a:lnTo>
                    <a:pt x="624" y="328"/>
                  </a:lnTo>
                  <a:lnTo>
                    <a:pt x="591" y="328"/>
                  </a:lnTo>
                  <a:lnTo>
                    <a:pt x="559" y="330"/>
                  </a:lnTo>
                  <a:lnTo>
                    <a:pt x="530" y="330"/>
                  </a:lnTo>
                  <a:lnTo>
                    <a:pt x="501" y="332"/>
                  </a:lnTo>
                  <a:lnTo>
                    <a:pt x="474" y="332"/>
                  </a:lnTo>
                  <a:lnTo>
                    <a:pt x="449" y="332"/>
                  </a:lnTo>
                  <a:lnTo>
                    <a:pt x="428" y="332"/>
                  </a:lnTo>
                  <a:lnTo>
                    <a:pt x="407" y="332"/>
                  </a:lnTo>
                  <a:lnTo>
                    <a:pt x="388" y="332"/>
                  </a:lnTo>
                  <a:lnTo>
                    <a:pt x="369" y="332"/>
                  </a:lnTo>
                  <a:lnTo>
                    <a:pt x="349" y="332"/>
                  </a:lnTo>
                  <a:lnTo>
                    <a:pt x="332" y="332"/>
                  </a:lnTo>
                  <a:lnTo>
                    <a:pt x="298" y="330"/>
                  </a:lnTo>
                  <a:lnTo>
                    <a:pt x="265" y="328"/>
                  </a:lnTo>
                  <a:lnTo>
                    <a:pt x="234" y="324"/>
                  </a:lnTo>
                  <a:lnTo>
                    <a:pt x="204" y="320"/>
                  </a:lnTo>
                  <a:lnTo>
                    <a:pt x="175" y="314"/>
                  </a:lnTo>
                  <a:lnTo>
                    <a:pt x="148" y="309"/>
                  </a:lnTo>
                  <a:lnTo>
                    <a:pt x="129" y="303"/>
                  </a:lnTo>
                  <a:lnTo>
                    <a:pt x="113" y="299"/>
                  </a:lnTo>
                  <a:lnTo>
                    <a:pt x="98" y="293"/>
                  </a:lnTo>
                  <a:lnTo>
                    <a:pt x="83" y="289"/>
                  </a:lnTo>
                  <a:lnTo>
                    <a:pt x="69" y="286"/>
                  </a:lnTo>
                  <a:lnTo>
                    <a:pt x="58" y="280"/>
                  </a:lnTo>
                  <a:lnTo>
                    <a:pt x="46" y="276"/>
                  </a:lnTo>
                  <a:lnTo>
                    <a:pt x="37" y="270"/>
                  </a:lnTo>
                  <a:lnTo>
                    <a:pt x="29" y="266"/>
                  </a:lnTo>
                  <a:lnTo>
                    <a:pt x="21" y="261"/>
                  </a:lnTo>
                  <a:lnTo>
                    <a:pt x="15" y="257"/>
                  </a:lnTo>
                  <a:lnTo>
                    <a:pt x="10" y="251"/>
                  </a:lnTo>
                  <a:lnTo>
                    <a:pt x="6" y="245"/>
                  </a:lnTo>
                  <a:lnTo>
                    <a:pt x="2" y="239"/>
                  </a:lnTo>
                  <a:lnTo>
                    <a:pt x="2" y="236"/>
                  </a:lnTo>
                  <a:lnTo>
                    <a:pt x="0" y="230"/>
                  </a:lnTo>
                  <a:lnTo>
                    <a:pt x="2" y="220"/>
                  </a:lnTo>
                  <a:lnTo>
                    <a:pt x="4" y="213"/>
                  </a:lnTo>
                  <a:lnTo>
                    <a:pt x="10" y="205"/>
                  </a:lnTo>
                  <a:lnTo>
                    <a:pt x="15" y="197"/>
                  </a:lnTo>
                  <a:lnTo>
                    <a:pt x="25" y="191"/>
                  </a:lnTo>
                  <a:lnTo>
                    <a:pt x="35" y="186"/>
                  </a:lnTo>
                  <a:lnTo>
                    <a:pt x="46" y="180"/>
                  </a:lnTo>
                  <a:lnTo>
                    <a:pt x="61" y="174"/>
                  </a:lnTo>
                  <a:lnTo>
                    <a:pt x="77" y="170"/>
                  </a:lnTo>
                  <a:lnTo>
                    <a:pt x="94" y="167"/>
                  </a:lnTo>
                  <a:lnTo>
                    <a:pt x="113" y="163"/>
                  </a:lnTo>
                  <a:lnTo>
                    <a:pt x="134" y="159"/>
                  </a:lnTo>
                  <a:lnTo>
                    <a:pt x="157" y="157"/>
                  </a:lnTo>
                  <a:lnTo>
                    <a:pt x="182" y="153"/>
                  </a:lnTo>
                  <a:lnTo>
                    <a:pt x="207" y="151"/>
                  </a:lnTo>
                  <a:lnTo>
                    <a:pt x="236" y="151"/>
                  </a:lnTo>
                  <a:lnTo>
                    <a:pt x="436" y="138"/>
                  </a:lnTo>
                  <a:lnTo>
                    <a:pt x="635" y="124"/>
                  </a:lnTo>
                  <a:lnTo>
                    <a:pt x="833" y="109"/>
                  </a:lnTo>
                  <a:lnTo>
                    <a:pt x="1029" y="94"/>
                  </a:lnTo>
                  <a:lnTo>
                    <a:pt x="1223" y="76"/>
                  </a:lnTo>
                  <a:lnTo>
                    <a:pt x="1415" y="57"/>
                  </a:lnTo>
                  <a:lnTo>
                    <a:pt x="1607" y="38"/>
                  </a:lnTo>
                  <a:lnTo>
                    <a:pt x="1795" y="17"/>
                  </a:lnTo>
                  <a:lnTo>
                    <a:pt x="1824" y="15"/>
                  </a:lnTo>
                  <a:lnTo>
                    <a:pt x="1851" y="13"/>
                  </a:lnTo>
                  <a:lnTo>
                    <a:pt x="1876" y="11"/>
                  </a:lnTo>
                  <a:lnTo>
                    <a:pt x="1899" y="9"/>
                  </a:lnTo>
                  <a:lnTo>
                    <a:pt x="1920" y="7"/>
                  </a:lnTo>
                  <a:lnTo>
                    <a:pt x="1939" y="7"/>
                  </a:lnTo>
                  <a:lnTo>
                    <a:pt x="1956" y="5"/>
                  </a:lnTo>
                  <a:lnTo>
                    <a:pt x="1973" y="3"/>
                  </a:lnTo>
                  <a:lnTo>
                    <a:pt x="1989" y="3"/>
                  </a:lnTo>
                  <a:lnTo>
                    <a:pt x="2000" y="1"/>
                  </a:lnTo>
                  <a:lnTo>
                    <a:pt x="2014" y="1"/>
                  </a:lnTo>
                  <a:lnTo>
                    <a:pt x="2023" y="1"/>
                  </a:lnTo>
                  <a:lnTo>
                    <a:pt x="2031" y="0"/>
                  </a:lnTo>
                  <a:lnTo>
                    <a:pt x="2039" y="0"/>
                  </a:lnTo>
                  <a:lnTo>
                    <a:pt x="2044" y="0"/>
                  </a:lnTo>
                  <a:lnTo>
                    <a:pt x="204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>
              <a:off x="3638274" y="3654075"/>
              <a:ext cx="928556" cy="133808"/>
            </a:xfrm>
            <a:custGeom>
              <a:avLst/>
              <a:gdLst>
                <a:gd name="T0" fmla="*/ 2066 w 2534"/>
                <a:gd name="T1" fmla="*/ 0 h 307"/>
                <a:gd name="T2" fmla="*/ 2102 w 2534"/>
                <a:gd name="T3" fmla="*/ 2 h 307"/>
                <a:gd name="T4" fmla="*/ 2150 w 2534"/>
                <a:gd name="T5" fmla="*/ 8 h 307"/>
                <a:gd name="T6" fmla="*/ 2210 w 2534"/>
                <a:gd name="T7" fmla="*/ 16 h 307"/>
                <a:gd name="T8" fmla="*/ 2279 w 2534"/>
                <a:gd name="T9" fmla="*/ 27 h 307"/>
                <a:gd name="T10" fmla="*/ 2357 w 2534"/>
                <a:gd name="T11" fmla="*/ 42 h 307"/>
                <a:gd name="T12" fmla="*/ 2421 w 2534"/>
                <a:gd name="T13" fmla="*/ 62 h 307"/>
                <a:gd name="T14" fmla="*/ 2471 w 2534"/>
                <a:gd name="T15" fmla="*/ 81 h 307"/>
                <a:gd name="T16" fmla="*/ 2507 w 2534"/>
                <a:gd name="T17" fmla="*/ 96 h 307"/>
                <a:gd name="T18" fmla="*/ 2528 w 2534"/>
                <a:gd name="T19" fmla="*/ 112 h 307"/>
                <a:gd name="T20" fmla="*/ 2534 w 2534"/>
                <a:gd name="T21" fmla="*/ 127 h 307"/>
                <a:gd name="T22" fmla="*/ 2526 w 2534"/>
                <a:gd name="T23" fmla="*/ 148 h 307"/>
                <a:gd name="T24" fmla="*/ 2501 w 2534"/>
                <a:gd name="T25" fmla="*/ 169 h 307"/>
                <a:gd name="T26" fmla="*/ 2457 w 2534"/>
                <a:gd name="T27" fmla="*/ 186 h 307"/>
                <a:gd name="T28" fmla="*/ 2398 w 2534"/>
                <a:gd name="T29" fmla="*/ 204 h 307"/>
                <a:gd name="T30" fmla="*/ 2321 w 2534"/>
                <a:gd name="T31" fmla="*/ 219 h 307"/>
                <a:gd name="T32" fmla="*/ 2223 w 2534"/>
                <a:gd name="T33" fmla="*/ 225 h 307"/>
                <a:gd name="T34" fmla="*/ 2125 w 2534"/>
                <a:gd name="T35" fmla="*/ 229 h 307"/>
                <a:gd name="T36" fmla="*/ 2035 w 2534"/>
                <a:gd name="T37" fmla="*/ 232 h 307"/>
                <a:gd name="T38" fmla="*/ 1952 w 2534"/>
                <a:gd name="T39" fmla="*/ 236 h 307"/>
                <a:gd name="T40" fmla="*/ 1876 w 2534"/>
                <a:gd name="T41" fmla="*/ 238 h 307"/>
                <a:gd name="T42" fmla="*/ 1816 w 2534"/>
                <a:gd name="T43" fmla="*/ 242 h 307"/>
                <a:gd name="T44" fmla="*/ 1778 w 2534"/>
                <a:gd name="T45" fmla="*/ 244 h 307"/>
                <a:gd name="T46" fmla="*/ 1728 w 2534"/>
                <a:gd name="T47" fmla="*/ 246 h 307"/>
                <a:gd name="T48" fmla="*/ 1668 w 2534"/>
                <a:gd name="T49" fmla="*/ 250 h 307"/>
                <a:gd name="T50" fmla="*/ 1601 w 2534"/>
                <a:gd name="T51" fmla="*/ 254 h 307"/>
                <a:gd name="T52" fmla="*/ 1524 w 2534"/>
                <a:gd name="T53" fmla="*/ 259 h 307"/>
                <a:gd name="T54" fmla="*/ 1436 w 2534"/>
                <a:gd name="T55" fmla="*/ 263 h 307"/>
                <a:gd name="T56" fmla="*/ 1340 w 2534"/>
                <a:gd name="T57" fmla="*/ 269 h 307"/>
                <a:gd name="T58" fmla="*/ 1234 w 2534"/>
                <a:gd name="T59" fmla="*/ 275 h 307"/>
                <a:gd name="T60" fmla="*/ 1119 w 2534"/>
                <a:gd name="T61" fmla="*/ 280 h 307"/>
                <a:gd name="T62" fmla="*/ 994 w 2534"/>
                <a:gd name="T63" fmla="*/ 288 h 307"/>
                <a:gd name="T64" fmla="*/ 860 w 2534"/>
                <a:gd name="T65" fmla="*/ 294 h 307"/>
                <a:gd name="T66" fmla="*/ 735 w 2534"/>
                <a:gd name="T67" fmla="*/ 300 h 307"/>
                <a:gd name="T68" fmla="*/ 624 w 2534"/>
                <a:gd name="T69" fmla="*/ 303 h 307"/>
                <a:gd name="T70" fmla="*/ 530 w 2534"/>
                <a:gd name="T71" fmla="*/ 305 h 307"/>
                <a:gd name="T72" fmla="*/ 449 w 2534"/>
                <a:gd name="T73" fmla="*/ 307 h 307"/>
                <a:gd name="T74" fmla="*/ 388 w 2534"/>
                <a:gd name="T75" fmla="*/ 307 h 307"/>
                <a:gd name="T76" fmla="*/ 332 w 2534"/>
                <a:gd name="T77" fmla="*/ 307 h 307"/>
                <a:gd name="T78" fmla="*/ 234 w 2534"/>
                <a:gd name="T79" fmla="*/ 300 h 307"/>
                <a:gd name="T80" fmla="*/ 148 w 2534"/>
                <a:gd name="T81" fmla="*/ 284 h 307"/>
                <a:gd name="T82" fmla="*/ 98 w 2534"/>
                <a:gd name="T83" fmla="*/ 269 h 307"/>
                <a:gd name="T84" fmla="*/ 58 w 2534"/>
                <a:gd name="T85" fmla="*/ 255 h 307"/>
                <a:gd name="T86" fmla="*/ 29 w 2534"/>
                <a:gd name="T87" fmla="*/ 242 h 307"/>
                <a:gd name="T88" fmla="*/ 10 w 2534"/>
                <a:gd name="T89" fmla="*/ 227 h 307"/>
                <a:gd name="T90" fmla="*/ 2 w 2534"/>
                <a:gd name="T91" fmla="*/ 211 h 307"/>
                <a:gd name="T92" fmla="*/ 4 w 2534"/>
                <a:gd name="T93" fmla="*/ 188 h 307"/>
                <a:gd name="T94" fmla="*/ 25 w 2534"/>
                <a:gd name="T95" fmla="*/ 167 h 307"/>
                <a:gd name="T96" fmla="*/ 61 w 2534"/>
                <a:gd name="T97" fmla="*/ 150 h 307"/>
                <a:gd name="T98" fmla="*/ 113 w 2534"/>
                <a:gd name="T99" fmla="*/ 138 h 307"/>
                <a:gd name="T100" fmla="*/ 182 w 2534"/>
                <a:gd name="T101" fmla="*/ 129 h 307"/>
                <a:gd name="T102" fmla="*/ 436 w 2534"/>
                <a:gd name="T103" fmla="*/ 115 h 307"/>
                <a:gd name="T104" fmla="*/ 1029 w 2534"/>
                <a:gd name="T105" fmla="*/ 77 h 307"/>
                <a:gd name="T106" fmla="*/ 1607 w 2534"/>
                <a:gd name="T107" fmla="*/ 33 h 307"/>
                <a:gd name="T108" fmla="*/ 1851 w 2534"/>
                <a:gd name="T109" fmla="*/ 14 h 307"/>
                <a:gd name="T110" fmla="*/ 1920 w 2534"/>
                <a:gd name="T111" fmla="*/ 8 h 307"/>
                <a:gd name="T112" fmla="*/ 1973 w 2534"/>
                <a:gd name="T113" fmla="*/ 4 h 307"/>
                <a:gd name="T114" fmla="*/ 2014 w 2534"/>
                <a:gd name="T115" fmla="*/ 0 h 307"/>
                <a:gd name="T116" fmla="*/ 2039 w 2534"/>
                <a:gd name="T117" fmla="*/ 0 h 307"/>
                <a:gd name="T118" fmla="*/ 2048 w 2534"/>
                <a:gd name="T119" fmla="*/ 0 h 30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34"/>
                <a:gd name="T181" fmla="*/ 0 h 307"/>
                <a:gd name="T182" fmla="*/ 2534 w 2534"/>
                <a:gd name="T183" fmla="*/ 307 h 30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34" h="307">
                  <a:moveTo>
                    <a:pt x="2048" y="0"/>
                  </a:moveTo>
                  <a:lnTo>
                    <a:pt x="2056" y="0"/>
                  </a:lnTo>
                  <a:lnTo>
                    <a:pt x="2066" y="0"/>
                  </a:lnTo>
                  <a:lnTo>
                    <a:pt x="2077" y="0"/>
                  </a:lnTo>
                  <a:lnTo>
                    <a:pt x="2089" y="2"/>
                  </a:lnTo>
                  <a:lnTo>
                    <a:pt x="2102" y="2"/>
                  </a:lnTo>
                  <a:lnTo>
                    <a:pt x="2117" y="4"/>
                  </a:lnTo>
                  <a:lnTo>
                    <a:pt x="2133" y="6"/>
                  </a:lnTo>
                  <a:lnTo>
                    <a:pt x="2150" y="8"/>
                  </a:lnTo>
                  <a:lnTo>
                    <a:pt x="2169" y="10"/>
                  </a:lnTo>
                  <a:lnTo>
                    <a:pt x="2188" y="14"/>
                  </a:lnTo>
                  <a:lnTo>
                    <a:pt x="2210" y="16"/>
                  </a:lnTo>
                  <a:lnTo>
                    <a:pt x="2231" y="19"/>
                  </a:lnTo>
                  <a:lnTo>
                    <a:pt x="2254" y="23"/>
                  </a:lnTo>
                  <a:lnTo>
                    <a:pt x="2279" y="27"/>
                  </a:lnTo>
                  <a:lnTo>
                    <a:pt x="2305" y="31"/>
                  </a:lnTo>
                  <a:lnTo>
                    <a:pt x="2332" y="37"/>
                  </a:lnTo>
                  <a:lnTo>
                    <a:pt x="2357" y="42"/>
                  </a:lnTo>
                  <a:lnTo>
                    <a:pt x="2380" y="50"/>
                  </a:lnTo>
                  <a:lnTo>
                    <a:pt x="2401" y="56"/>
                  </a:lnTo>
                  <a:lnTo>
                    <a:pt x="2421" y="62"/>
                  </a:lnTo>
                  <a:lnTo>
                    <a:pt x="2440" y="67"/>
                  </a:lnTo>
                  <a:lnTo>
                    <a:pt x="2457" y="75"/>
                  </a:lnTo>
                  <a:lnTo>
                    <a:pt x="2471" y="81"/>
                  </a:lnTo>
                  <a:lnTo>
                    <a:pt x="2484" y="87"/>
                  </a:lnTo>
                  <a:lnTo>
                    <a:pt x="2497" y="92"/>
                  </a:lnTo>
                  <a:lnTo>
                    <a:pt x="2507" y="96"/>
                  </a:lnTo>
                  <a:lnTo>
                    <a:pt x="2515" y="102"/>
                  </a:lnTo>
                  <a:lnTo>
                    <a:pt x="2522" y="108"/>
                  </a:lnTo>
                  <a:lnTo>
                    <a:pt x="2528" y="112"/>
                  </a:lnTo>
                  <a:lnTo>
                    <a:pt x="2532" y="117"/>
                  </a:lnTo>
                  <a:lnTo>
                    <a:pt x="2534" y="121"/>
                  </a:lnTo>
                  <a:lnTo>
                    <a:pt x="2534" y="127"/>
                  </a:lnTo>
                  <a:lnTo>
                    <a:pt x="2534" y="135"/>
                  </a:lnTo>
                  <a:lnTo>
                    <a:pt x="2530" y="142"/>
                  </a:lnTo>
                  <a:lnTo>
                    <a:pt x="2526" y="148"/>
                  </a:lnTo>
                  <a:lnTo>
                    <a:pt x="2519" y="156"/>
                  </a:lnTo>
                  <a:lnTo>
                    <a:pt x="2511" y="163"/>
                  </a:lnTo>
                  <a:lnTo>
                    <a:pt x="2501" y="169"/>
                  </a:lnTo>
                  <a:lnTo>
                    <a:pt x="2488" y="175"/>
                  </a:lnTo>
                  <a:lnTo>
                    <a:pt x="2474" y="181"/>
                  </a:lnTo>
                  <a:lnTo>
                    <a:pt x="2457" y="186"/>
                  </a:lnTo>
                  <a:lnTo>
                    <a:pt x="2440" y="192"/>
                  </a:lnTo>
                  <a:lnTo>
                    <a:pt x="2419" y="198"/>
                  </a:lnTo>
                  <a:lnTo>
                    <a:pt x="2398" y="204"/>
                  </a:lnTo>
                  <a:lnTo>
                    <a:pt x="2375" y="209"/>
                  </a:lnTo>
                  <a:lnTo>
                    <a:pt x="2348" y="213"/>
                  </a:lnTo>
                  <a:lnTo>
                    <a:pt x="2321" y="219"/>
                  </a:lnTo>
                  <a:lnTo>
                    <a:pt x="2290" y="223"/>
                  </a:lnTo>
                  <a:lnTo>
                    <a:pt x="2256" y="225"/>
                  </a:lnTo>
                  <a:lnTo>
                    <a:pt x="2223" y="225"/>
                  </a:lnTo>
                  <a:lnTo>
                    <a:pt x="2188" y="227"/>
                  </a:lnTo>
                  <a:lnTo>
                    <a:pt x="2158" y="229"/>
                  </a:lnTo>
                  <a:lnTo>
                    <a:pt x="2125" y="229"/>
                  </a:lnTo>
                  <a:lnTo>
                    <a:pt x="2094" y="231"/>
                  </a:lnTo>
                  <a:lnTo>
                    <a:pt x="2064" y="231"/>
                  </a:lnTo>
                  <a:lnTo>
                    <a:pt x="2035" y="232"/>
                  </a:lnTo>
                  <a:lnTo>
                    <a:pt x="2006" y="232"/>
                  </a:lnTo>
                  <a:lnTo>
                    <a:pt x="1979" y="234"/>
                  </a:lnTo>
                  <a:lnTo>
                    <a:pt x="1952" y="236"/>
                  </a:lnTo>
                  <a:lnTo>
                    <a:pt x="1925" y="236"/>
                  </a:lnTo>
                  <a:lnTo>
                    <a:pt x="1900" y="238"/>
                  </a:lnTo>
                  <a:lnTo>
                    <a:pt x="1876" y="238"/>
                  </a:lnTo>
                  <a:lnTo>
                    <a:pt x="1851" y="240"/>
                  </a:lnTo>
                  <a:lnTo>
                    <a:pt x="1828" y="242"/>
                  </a:lnTo>
                  <a:lnTo>
                    <a:pt x="1816" y="242"/>
                  </a:lnTo>
                  <a:lnTo>
                    <a:pt x="1804" y="242"/>
                  </a:lnTo>
                  <a:lnTo>
                    <a:pt x="1791" y="244"/>
                  </a:lnTo>
                  <a:lnTo>
                    <a:pt x="1778" y="244"/>
                  </a:lnTo>
                  <a:lnTo>
                    <a:pt x="1762" y="244"/>
                  </a:lnTo>
                  <a:lnTo>
                    <a:pt x="1745" y="246"/>
                  </a:lnTo>
                  <a:lnTo>
                    <a:pt x="1728" y="246"/>
                  </a:lnTo>
                  <a:lnTo>
                    <a:pt x="1708" y="248"/>
                  </a:lnTo>
                  <a:lnTo>
                    <a:pt x="1689" y="250"/>
                  </a:lnTo>
                  <a:lnTo>
                    <a:pt x="1668" y="250"/>
                  </a:lnTo>
                  <a:lnTo>
                    <a:pt x="1647" y="252"/>
                  </a:lnTo>
                  <a:lnTo>
                    <a:pt x="1624" y="254"/>
                  </a:lnTo>
                  <a:lnTo>
                    <a:pt x="1601" y="254"/>
                  </a:lnTo>
                  <a:lnTo>
                    <a:pt x="1576" y="255"/>
                  </a:lnTo>
                  <a:lnTo>
                    <a:pt x="1551" y="257"/>
                  </a:lnTo>
                  <a:lnTo>
                    <a:pt x="1524" y="259"/>
                  </a:lnTo>
                  <a:lnTo>
                    <a:pt x="1495" y="259"/>
                  </a:lnTo>
                  <a:lnTo>
                    <a:pt x="1467" y="261"/>
                  </a:lnTo>
                  <a:lnTo>
                    <a:pt x="1436" y="263"/>
                  </a:lnTo>
                  <a:lnTo>
                    <a:pt x="1405" y="265"/>
                  </a:lnTo>
                  <a:lnTo>
                    <a:pt x="1373" y="267"/>
                  </a:lnTo>
                  <a:lnTo>
                    <a:pt x="1340" y="269"/>
                  </a:lnTo>
                  <a:lnTo>
                    <a:pt x="1305" y="271"/>
                  </a:lnTo>
                  <a:lnTo>
                    <a:pt x="1271" y="273"/>
                  </a:lnTo>
                  <a:lnTo>
                    <a:pt x="1234" y="275"/>
                  </a:lnTo>
                  <a:lnTo>
                    <a:pt x="1198" y="277"/>
                  </a:lnTo>
                  <a:lnTo>
                    <a:pt x="1159" y="279"/>
                  </a:lnTo>
                  <a:lnTo>
                    <a:pt x="1119" y="280"/>
                  </a:lnTo>
                  <a:lnTo>
                    <a:pt x="1079" y="282"/>
                  </a:lnTo>
                  <a:lnTo>
                    <a:pt x="1037" y="284"/>
                  </a:lnTo>
                  <a:lnTo>
                    <a:pt x="994" y="288"/>
                  </a:lnTo>
                  <a:lnTo>
                    <a:pt x="950" y="290"/>
                  </a:lnTo>
                  <a:lnTo>
                    <a:pt x="904" y="292"/>
                  </a:lnTo>
                  <a:lnTo>
                    <a:pt x="860" y="294"/>
                  </a:lnTo>
                  <a:lnTo>
                    <a:pt x="816" y="296"/>
                  </a:lnTo>
                  <a:lnTo>
                    <a:pt x="774" y="298"/>
                  </a:lnTo>
                  <a:lnTo>
                    <a:pt x="735" y="300"/>
                  </a:lnTo>
                  <a:lnTo>
                    <a:pt x="697" y="302"/>
                  </a:lnTo>
                  <a:lnTo>
                    <a:pt x="658" y="302"/>
                  </a:lnTo>
                  <a:lnTo>
                    <a:pt x="624" y="303"/>
                  </a:lnTo>
                  <a:lnTo>
                    <a:pt x="591" y="305"/>
                  </a:lnTo>
                  <a:lnTo>
                    <a:pt x="559" y="305"/>
                  </a:lnTo>
                  <a:lnTo>
                    <a:pt x="530" y="305"/>
                  </a:lnTo>
                  <a:lnTo>
                    <a:pt x="501" y="307"/>
                  </a:lnTo>
                  <a:lnTo>
                    <a:pt x="474" y="307"/>
                  </a:lnTo>
                  <a:lnTo>
                    <a:pt x="449" y="307"/>
                  </a:lnTo>
                  <a:lnTo>
                    <a:pt x="428" y="307"/>
                  </a:lnTo>
                  <a:lnTo>
                    <a:pt x="407" y="307"/>
                  </a:lnTo>
                  <a:lnTo>
                    <a:pt x="388" y="307"/>
                  </a:lnTo>
                  <a:lnTo>
                    <a:pt x="369" y="307"/>
                  </a:lnTo>
                  <a:lnTo>
                    <a:pt x="349" y="307"/>
                  </a:lnTo>
                  <a:lnTo>
                    <a:pt x="332" y="307"/>
                  </a:lnTo>
                  <a:lnTo>
                    <a:pt x="298" y="305"/>
                  </a:lnTo>
                  <a:lnTo>
                    <a:pt x="265" y="303"/>
                  </a:lnTo>
                  <a:lnTo>
                    <a:pt x="234" y="300"/>
                  </a:lnTo>
                  <a:lnTo>
                    <a:pt x="204" y="296"/>
                  </a:lnTo>
                  <a:lnTo>
                    <a:pt x="175" y="290"/>
                  </a:lnTo>
                  <a:lnTo>
                    <a:pt x="148" y="284"/>
                  </a:lnTo>
                  <a:lnTo>
                    <a:pt x="129" y="279"/>
                  </a:lnTo>
                  <a:lnTo>
                    <a:pt x="113" y="275"/>
                  </a:lnTo>
                  <a:lnTo>
                    <a:pt x="98" y="269"/>
                  </a:lnTo>
                  <a:lnTo>
                    <a:pt x="83" y="265"/>
                  </a:lnTo>
                  <a:lnTo>
                    <a:pt x="69" y="261"/>
                  </a:lnTo>
                  <a:lnTo>
                    <a:pt x="58" y="255"/>
                  </a:lnTo>
                  <a:lnTo>
                    <a:pt x="46" y="252"/>
                  </a:lnTo>
                  <a:lnTo>
                    <a:pt x="37" y="246"/>
                  </a:lnTo>
                  <a:lnTo>
                    <a:pt x="29" y="242"/>
                  </a:lnTo>
                  <a:lnTo>
                    <a:pt x="21" y="236"/>
                  </a:lnTo>
                  <a:lnTo>
                    <a:pt x="15" y="232"/>
                  </a:lnTo>
                  <a:lnTo>
                    <a:pt x="10" y="227"/>
                  </a:lnTo>
                  <a:lnTo>
                    <a:pt x="6" y="221"/>
                  </a:lnTo>
                  <a:lnTo>
                    <a:pt x="2" y="215"/>
                  </a:lnTo>
                  <a:lnTo>
                    <a:pt x="2" y="211"/>
                  </a:lnTo>
                  <a:lnTo>
                    <a:pt x="0" y="206"/>
                  </a:lnTo>
                  <a:lnTo>
                    <a:pt x="2" y="196"/>
                  </a:lnTo>
                  <a:lnTo>
                    <a:pt x="4" y="188"/>
                  </a:lnTo>
                  <a:lnTo>
                    <a:pt x="10" y="181"/>
                  </a:lnTo>
                  <a:lnTo>
                    <a:pt x="15" y="173"/>
                  </a:lnTo>
                  <a:lnTo>
                    <a:pt x="25" y="167"/>
                  </a:lnTo>
                  <a:lnTo>
                    <a:pt x="35" y="161"/>
                  </a:lnTo>
                  <a:lnTo>
                    <a:pt x="46" y="156"/>
                  </a:lnTo>
                  <a:lnTo>
                    <a:pt x="61" y="150"/>
                  </a:lnTo>
                  <a:lnTo>
                    <a:pt x="77" y="146"/>
                  </a:lnTo>
                  <a:lnTo>
                    <a:pt x="94" y="142"/>
                  </a:lnTo>
                  <a:lnTo>
                    <a:pt x="113" y="138"/>
                  </a:lnTo>
                  <a:lnTo>
                    <a:pt x="134" y="135"/>
                  </a:lnTo>
                  <a:lnTo>
                    <a:pt x="157" y="133"/>
                  </a:lnTo>
                  <a:lnTo>
                    <a:pt x="182" y="129"/>
                  </a:lnTo>
                  <a:lnTo>
                    <a:pt x="207" y="127"/>
                  </a:lnTo>
                  <a:lnTo>
                    <a:pt x="236" y="127"/>
                  </a:lnTo>
                  <a:lnTo>
                    <a:pt x="436" y="115"/>
                  </a:lnTo>
                  <a:lnTo>
                    <a:pt x="635" y="102"/>
                  </a:lnTo>
                  <a:lnTo>
                    <a:pt x="833" y="90"/>
                  </a:lnTo>
                  <a:lnTo>
                    <a:pt x="1029" y="77"/>
                  </a:lnTo>
                  <a:lnTo>
                    <a:pt x="1223" y="64"/>
                  </a:lnTo>
                  <a:lnTo>
                    <a:pt x="1415" y="48"/>
                  </a:lnTo>
                  <a:lnTo>
                    <a:pt x="1607" y="33"/>
                  </a:lnTo>
                  <a:lnTo>
                    <a:pt x="1795" y="17"/>
                  </a:lnTo>
                  <a:lnTo>
                    <a:pt x="1824" y="16"/>
                  </a:lnTo>
                  <a:lnTo>
                    <a:pt x="1851" y="14"/>
                  </a:lnTo>
                  <a:lnTo>
                    <a:pt x="1876" y="12"/>
                  </a:lnTo>
                  <a:lnTo>
                    <a:pt x="1899" y="10"/>
                  </a:lnTo>
                  <a:lnTo>
                    <a:pt x="1920" y="8"/>
                  </a:lnTo>
                  <a:lnTo>
                    <a:pt x="1939" y="6"/>
                  </a:lnTo>
                  <a:lnTo>
                    <a:pt x="1956" y="6"/>
                  </a:lnTo>
                  <a:lnTo>
                    <a:pt x="1973" y="4"/>
                  </a:lnTo>
                  <a:lnTo>
                    <a:pt x="1989" y="2"/>
                  </a:lnTo>
                  <a:lnTo>
                    <a:pt x="2000" y="2"/>
                  </a:lnTo>
                  <a:lnTo>
                    <a:pt x="2014" y="0"/>
                  </a:lnTo>
                  <a:lnTo>
                    <a:pt x="2023" y="0"/>
                  </a:lnTo>
                  <a:lnTo>
                    <a:pt x="2031" y="0"/>
                  </a:lnTo>
                  <a:lnTo>
                    <a:pt x="2039" y="0"/>
                  </a:lnTo>
                  <a:lnTo>
                    <a:pt x="2044" y="0"/>
                  </a:lnTo>
                  <a:lnTo>
                    <a:pt x="204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3590599" y="3944431"/>
              <a:ext cx="976230" cy="137307"/>
            </a:xfrm>
            <a:custGeom>
              <a:avLst/>
              <a:gdLst>
                <a:gd name="T0" fmla="*/ 2229 w 2663"/>
                <a:gd name="T1" fmla="*/ 2 h 315"/>
                <a:gd name="T2" fmla="*/ 2298 w 2663"/>
                <a:gd name="T3" fmla="*/ 14 h 315"/>
                <a:gd name="T4" fmla="*/ 2381 w 2663"/>
                <a:gd name="T5" fmla="*/ 37 h 315"/>
                <a:gd name="T6" fmla="*/ 2475 w 2663"/>
                <a:gd name="T7" fmla="*/ 69 h 315"/>
                <a:gd name="T8" fmla="*/ 2555 w 2663"/>
                <a:gd name="T9" fmla="*/ 108 h 315"/>
                <a:gd name="T10" fmla="*/ 2611 w 2663"/>
                <a:gd name="T11" fmla="*/ 144 h 315"/>
                <a:gd name="T12" fmla="*/ 2648 w 2663"/>
                <a:gd name="T13" fmla="*/ 177 h 315"/>
                <a:gd name="T14" fmla="*/ 2663 w 2663"/>
                <a:gd name="T15" fmla="*/ 206 h 315"/>
                <a:gd name="T16" fmla="*/ 2661 w 2663"/>
                <a:gd name="T17" fmla="*/ 221 h 315"/>
                <a:gd name="T18" fmla="*/ 2644 w 2663"/>
                <a:gd name="T19" fmla="*/ 233 h 315"/>
                <a:gd name="T20" fmla="*/ 2615 w 2663"/>
                <a:gd name="T21" fmla="*/ 238 h 315"/>
                <a:gd name="T22" fmla="*/ 2571 w 2663"/>
                <a:gd name="T23" fmla="*/ 242 h 315"/>
                <a:gd name="T24" fmla="*/ 2264 w 2663"/>
                <a:gd name="T25" fmla="*/ 244 h 315"/>
                <a:gd name="T26" fmla="*/ 2031 w 2663"/>
                <a:gd name="T27" fmla="*/ 252 h 315"/>
                <a:gd name="T28" fmla="*/ 1853 w 2663"/>
                <a:gd name="T29" fmla="*/ 258 h 315"/>
                <a:gd name="T30" fmla="*/ 1715 w 2663"/>
                <a:gd name="T31" fmla="*/ 265 h 315"/>
                <a:gd name="T32" fmla="*/ 1594 w 2663"/>
                <a:gd name="T33" fmla="*/ 269 h 315"/>
                <a:gd name="T34" fmla="*/ 1482 w 2663"/>
                <a:gd name="T35" fmla="*/ 275 h 315"/>
                <a:gd name="T36" fmla="*/ 1377 w 2663"/>
                <a:gd name="T37" fmla="*/ 279 h 315"/>
                <a:gd name="T38" fmla="*/ 1281 w 2663"/>
                <a:gd name="T39" fmla="*/ 283 h 315"/>
                <a:gd name="T40" fmla="*/ 1193 w 2663"/>
                <a:gd name="T41" fmla="*/ 286 h 315"/>
                <a:gd name="T42" fmla="*/ 1114 w 2663"/>
                <a:gd name="T43" fmla="*/ 290 h 315"/>
                <a:gd name="T44" fmla="*/ 1041 w 2663"/>
                <a:gd name="T45" fmla="*/ 292 h 315"/>
                <a:gd name="T46" fmla="*/ 978 w 2663"/>
                <a:gd name="T47" fmla="*/ 296 h 315"/>
                <a:gd name="T48" fmla="*/ 924 w 2663"/>
                <a:gd name="T49" fmla="*/ 298 h 315"/>
                <a:gd name="T50" fmla="*/ 876 w 2663"/>
                <a:gd name="T51" fmla="*/ 300 h 315"/>
                <a:gd name="T52" fmla="*/ 837 w 2663"/>
                <a:gd name="T53" fmla="*/ 300 h 315"/>
                <a:gd name="T54" fmla="*/ 807 w 2663"/>
                <a:gd name="T55" fmla="*/ 302 h 315"/>
                <a:gd name="T56" fmla="*/ 784 w 2663"/>
                <a:gd name="T57" fmla="*/ 302 h 315"/>
                <a:gd name="T58" fmla="*/ 770 w 2663"/>
                <a:gd name="T59" fmla="*/ 302 h 315"/>
                <a:gd name="T60" fmla="*/ 763 w 2663"/>
                <a:gd name="T61" fmla="*/ 304 h 315"/>
                <a:gd name="T62" fmla="*/ 663 w 2663"/>
                <a:gd name="T63" fmla="*/ 306 h 315"/>
                <a:gd name="T64" fmla="*/ 542 w 2663"/>
                <a:gd name="T65" fmla="*/ 309 h 315"/>
                <a:gd name="T66" fmla="*/ 436 w 2663"/>
                <a:gd name="T67" fmla="*/ 313 h 315"/>
                <a:gd name="T68" fmla="*/ 344 w 2663"/>
                <a:gd name="T69" fmla="*/ 315 h 315"/>
                <a:gd name="T70" fmla="*/ 260 w 2663"/>
                <a:gd name="T71" fmla="*/ 313 h 315"/>
                <a:gd name="T72" fmla="*/ 185 w 2663"/>
                <a:gd name="T73" fmla="*/ 306 h 315"/>
                <a:gd name="T74" fmla="*/ 121 w 2663"/>
                <a:gd name="T75" fmla="*/ 290 h 315"/>
                <a:gd name="T76" fmla="*/ 73 w 2663"/>
                <a:gd name="T77" fmla="*/ 267 h 315"/>
                <a:gd name="T78" fmla="*/ 27 w 2663"/>
                <a:gd name="T79" fmla="*/ 225 h 315"/>
                <a:gd name="T80" fmla="*/ 6 w 2663"/>
                <a:gd name="T81" fmla="*/ 194 h 315"/>
                <a:gd name="T82" fmla="*/ 0 w 2663"/>
                <a:gd name="T83" fmla="*/ 169 h 315"/>
                <a:gd name="T84" fmla="*/ 2 w 2663"/>
                <a:gd name="T85" fmla="*/ 142 h 315"/>
                <a:gd name="T86" fmla="*/ 20 w 2663"/>
                <a:gd name="T87" fmla="*/ 121 h 315"/>
                <a:gd name="T88" fmla="*/ 48 w 2663"/>
                <a:gd name="T89" fmla="*/ 110 h 315"/>
                <a:gd name="T90" fmla="*/ 93 w 2663"/>
                <a:gd name="T91" fmla="*/ 104 h 315"/>
                <a:gd name="T92" fmla="*/ 713 w 2663"/>
                <a:gd name="T93" fmla="*/ 81 h 315"/>
                <a:gd name="T94" fmla="*/ 1475 w 2663"/>
                <a:gd name="T95" fmla="*/ 43 h 315"/>
                <a:gd name="T96" fmla="*/ 1730 w 2663"/>
                <a:gd name="T97" fmla="*/ 25 h 315"/>
                <a:gd name="T98" fmla="*/ 1818 w 2663"/>
                <a:gd name="T99" fmla="*/ 20 h 315"/>
                <a:gd name="T100" fmla="*/ 1899 w 2663"/>
                <a:gd name="T101" fmla="*/ 14 h 315"/>
                <a:gd name="T102" fmla="*/ 1970 w 2663"/>
                <a:gd name="T103" fmla="*/ 10 h 315"/>
                <a:gd name="T104" fmla="*/ 2033 w 2663"/>
                <a:gd name="T105" fmla="*/ 6 h 315"/>
                <a:gd name="T106" fmla="*/ 2089 w 2663"/>
                <a:gd name="T107" fmla="*/ 4 h 315"/>
                <a:gd name="T108" fmla="*/ 2137 w 2663"/>
                <a:gd name="T109" fmla="*/ 2 h 315"/>
                <a:gd name="T110" fmla="*/ 2175 w 2663"/>
                <a:gd name="T111" fmla="*/ 0 h 3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63"/>
                <a:gd name="T169" fmla="*/ 0 h 315"/>
                <a:gd name="T170" fmla="*/ 2663 w 2663"/>
                <a:gd name="T171" fmla="*/ 315 h 31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63" h="315">
                  <a:moveTo>
                    <a:pt x="2185" y="0"/>
                  </a:moveTo>
                  <a:lnTo>
                    <a:pt x="2198" y="0"/>
                  </a:lnTo>
                  <a:lnTo>
                    <a:pt x="2214" y="2"/>
                  </a:lnTo>
                  <a:lnTo>
                    <a:pt x="2229" y="2"/>
                  </a:lnTo>
                  <a:lnTo>
                    <a:pt x="2244" y="4"/>
                  </a:lnTo>
                  <a:lnTo>
                    <a:pt x="2262" y="8"/>
                  </a:lnTo>
                  <a:lnTo>
                    <a:pt x="2281" y="10"/>
                  </a:lnTo>
                  <a:lnTo>
                    <a:pt x="2298" y="14"/>
                  </a:lnTo>
                  <a:lnTo>
                    <a:pt x="2319" y="20"/>
                  </a:lnTo>
                  <a:lnTo>
                    <a:pt x="2339" y="23"/>
                  </a:lnTo>
                  <a:lnTo>
                    <a:pt x="2360" y="29"/>
                  </a:lnTo>
                  <a:lnTo>
                    <a:pt x="2381" y="37"/>
                  </a:lnTo>
                  <a:lnTo>
                    <a:pt x="2404" y="45"/>
                  </a:lnTo>
                  <a:lnTo>
                    <a:pt x="2427" y="52"/>
                  </a:lnTo>
                  <a:lnTo>
                    <a:pt x="2452" y="60"/>
                  </a:lnTo>
                  <a:lnTo>
                    <a:pt x="2475" y="69"/>
                  </a:lnTo>
                  <a:lnTo>
                    <a:pt x="2502" y="79"/>
                  </a:lnTo>
                  <a:lnTo>
                    <a:pt x="2521" y="89"/>
                  </a:lnTo>
                  <a:lnTo>
                    <a:pt x="2538" y="98"/>
                  </a:lnTo>
                  <a:lnTo>
                    <a:pt x="2555" y="108"/>
                  </a:lnTo>
                  <a:lnTo>
                    <a:pt x="2571" y="117"/>
                  </a:lnTo>
                  <a:lnTo>
                    <a:pt x="2586" y="127"/>
                  </a:lnTo>
                  <a:lnTo>
                    <a:pt x="2600" y="137"/>
                  </a:lnTo>
                  <a:lnTo>
                    <a:pt x="2611" y="144"/>
                  </a:lnTo>
                  <a:lnTo>
                    <a:pt x="2623" y="152"/>
                  </a:lnTo>
                  <a:lnTo>
                    <a:pt x="2632" y="162"/>
                  </a:lnTo>
                  <a:lnTo>
                    <a:pt x="2640" y="169"/>
                  </a:lnTo>
                  <a:lnTo>
                    <a:pt x="2648" y="177"/>
                  </a:lnTo>
                  <a:lnTo>
                    <a:pt x="2653" y="185"/>
                  </a:lnTo>
                  <a:lnTo>
                    <a:pt x="2657" y="190"/>
                  </a:lnTo>
                  <a:lnTo>
                    <a:pt x="2661" y="198"/>
                  </a:lnTo>
                  <a:lnTo>
                    <a:pt x="2663" y="206"/>
                  </a:lnTo>
                  <a:lnTo>
                    <a:pt x="2663" y="212"/>
                  </a:lnTo>
                  <a:lnTo>
                    <a:pt x="2663" y="215"/>
                  </a:lnTo>
                  <a:lnTo>
                    <a:pt x="2663" y="219"/>
                  </a:lnTo>
                  <a:lnTo>
                    <a:pt x="2661" y="221"/>
                  </a:lnTo>
                  <a:lnTo>
                    <a:pt x="2657" y="225"/>
                  </a:lnTo>
                  <a:lnTo>
                    <a:pt x="2653" y="227"/>
                  </a:lnTo>
                  <a:lnTo>
                    <a:pt x="2649" y="229"/>
                  </a:lnTo>
                  <a:lnTo>
                    <a:pt x="2644" y="233"/>
                  </a:lnTo>
                  <a:lnTo>
                    <a:pt x="2638" y="235"/>
                  </a:lnTo>
                  <a:lnTo>
                    <a:pt x="2632" y="236"/>
                  </a:lnTo>
                  <a:lnTo>
                    <a:pt x="2623" y="238"/>
                  </a:lnTo>
                  <a:lnTo>
                    <a:pt x="2615" y="238"/>
                  </a:lnTo>
                  <a:lnTo>
                    <a:pt x="2605" y="240"/>
                  </a:lnTo>
                  <a:lnTo>
                    <a:pt x="2596" y="240"/>
                  </a:lnTo>
                  <a:lnTo>
                    <a:pt x="2584" y="242"/>
                  </a:lnTo>
                  <a:lnTo>
                    <a:pt x="2571" y="242"/>
                  </a:lnTo>
                  <a:lnTo>
                    <a:pt x="2557" y="242"/>
                  </a:lnTo>
                  <a:lnTo>
                    <a:pt x="2458" y="242"/>
                  </a:lnTo>
                  <a:lnTo>
                    <a:pt x="2360" y="244"/>
                  </a:lnTo>
                  <a:lnTo>
                    <a:pt x="2264" y="244"/>
                  </a:lnTo>
                  <a:lnTo>
                    <a:pt x="2170" y="246"/>
                  </a:lnTo>
                  <a:lnTo>
                    <a:pt x="2124" y="248"/>
                  </a:lnTo>
                  <a:lnTo>
                    <a:pt x="2077" y="250"/>
                  </a:lnTo>
                  <a:lnTo>
                    <a:pt x="2031" y="252"/>
                  </a:lnTo>
                  <a:lnTo>
                    <a:pt x="1985" y="252"/>
                  </a:lnTo>
                  <a:lnTo>
                    <a:pt x="1941" y="254"/>
                  </a:lnTo>
                  <a:lnTo>
                    <a:pt x="1897" y="256"/>
                  </a:lnTo>
                  <a:lnTo>
                    <a:pt x="1853" y="258"/>
                  </a:lnTo>
                  <a:lnTo>
                    <a:pt x="1811" y="261"/>
                  </a:lnTo>
                  <a:lnTo>
                    <a:pt x="1778" y="261"/>
                  </a:lnTo>
                  <a:lnTo>
                    <a:pt x="1747" y="263"/>
                  </a:lnTo>
                  <a:lnTo>
                    <a:pt x="1715" y="265"/>
                  </a:lnTo>
                  <a:lnTo>
                    <a:pt x="1684" y="265"/>
                  </a:lnTo>
                  <a:lnTo>
                    <a:pt x="1653" y="267"/>
                  </a:lnTo>
                  <a:lnTo>
                    <a:pt x="1624" y="269"/>
                  </a:lnTo>
                  <a:lnTo>
                    <a:pt x="1594" y="269"/>
                  </a:lnTo>
                  <a:lnTo>
                    <a:pt x="1565" y="271"/>
                  </a:lnTo>
                  <a:lnTo>
                    <a:pt x="1536" y="273"/>
                  </a:lnTo>
                  <a:lnTo>
                    <a:pt x="1509" y="273"/>
                  </a:lnTo>
                  <a:lnTo>
                    <a:pt x="1482" y="275"/>
                  </a:lnTo>
                  <a:lnTo>
                    <a:pt x="1455" y="277"/>
                  </a:lnTo>
                  <a:lnTo>
                    <a:pt x="1429" y="277"/>
                  </a:lnTo>
                  <a:lnTo>
                    <a:pt x="1402" y="279"/>
                  </a:lnTo>
                  <a:lnTo>
                    <a:pt x="1377" y="279"/>
                  </a:lnTo>
                  <a:lnTo>
                    <a:pt x="1352" y="281"/>
                  </a:lnTo>
                  <a:lnTo>
                    <a:pt x="1329" y="281"/>
                  </a:lnTo>
                  <a:lnTo>
                    <a:pt x="1304" y="283"/>
                  </a:lnTo>
                  <a:lnTo>
                    <a:pt x="1281" y="283"/>
                  </a:lnTo>
                  <a:lnTo>
                    <a:pt x="1258" y="284"/>
                  </a:lnTo>
                  <a:lnTo>
                    <a:pt x="1237" y="284"/>
                  </a:lnTo>
                  <a:lnTo>
                    <a:pt x="1214" y="286"/>
                  </a:lnTo>
                  <a:lnTo>
                    <a:pt x="1193" y="286"/>
                  </a:lnTo>
                  <a:lnTo>
                    <a:pt x="1173" y="288"/>
                  </a:lnTo>
                  <a:lnTo>
                    <a:pt x="1152" y="288"/>
                  </a:lnTo>
                  <a:lnTo>
                    <a:pt x="1133" y="288"/>
                  </a:lnTo>
                  <a:lnTo>
                    <a:pt x="1114" y="290"/>
                  </a:lnTo>
                  <a:lnTo>
                    <a:pt x="1095" y="290"/>
                  </a:lnTo>
                  <a:lnTo>
                    <a:pt x="1077" y="292"/>
                  </a:lnTo>
                  <a:lnTo>
                    <a:pt x="1058" y="292"/>
                  </a:lnTo>
                  <a:lnTo>
                    <a:pt x="1041" y="292"/>
                  </a:lnTo>
                  <a:lnTo>
                    <a:pt x="1025" y="294"/>
                  </a:lnTo>
                  <a:lnTo>
                    <a:pt x="1008" y="294"/>
                  </a:lnTo>
                  <a:lnTo>
                    <a:pt x="993" y="294"/>
                  </a:lnTo>
                  <a:lnTo>
                    <a:pt x="978" y="296"/>
                  </a:lnTo>
                  <a:lnTo>
                    <a:pt x="964" y="296"/>
                  </a:lnTo>
                  <a:lnTo>
                    <a:pt x="949" y="296"/>
                  </a:lnTo>
                  <a:lnTo>
                    <a:pt x="935" y="296"/>
                  </a:lnTo>
                  <a:lnTo>
                    <a:pt x="924" y="298"/>
                  </a:lnTo>
                  <a:lnTo>
                    <a:pt x="910" y="298"/>
                  </a:lnTo>
                  <a:lnTo>
                    <a:pt x="899" y="298"/>
                  </a:lnTo>
                  <a:lnTo>
                    <a:pt x="887" y="298"/>
                  </a:lnTo>
                  <a:lnTo>
                    <a:pt x="876" y="300"/>
                  </a:lnTo>
                  <a:lnTo>
                    <a:pt x="866" y="300"/>
                  </a:lnTo>
                  <a:lnTo>
                    <a:pt x="855" y="300"/>
                  </a:lnTo>
                  <a:lnTo>
                    <a:pt x="847" y="300"/>
                  </a:lnTo>
                  <a:lnTo>
                    <a:pt x="837" y="300"/>
                  </a:lnTo>
                  <a:lnTo>
                    <a:pt x="828" y="300"/>
                  </a:lnTo>
                  <a:lnTo>
                    <a:pt x="820" y="302"/>
                  </a:lnTo>
                  <a:lnTo>
                    <a:pt x="812" y="302"/>
                  </a:lnTo>
                  <a:lnTo>
                    <a:pt x="807" y="302"/>
                  </a:lnTo>
                  <a:lnTo>
                    <a:pt x="801" y="302"/>
                  </a:lnTo>
                  <a:lnTo>
                    <a:pt x="793" y="302"/>
                  </a:lnTo>
                  <a:lnTo>
                    <a:pt x="789" y="302"/>
                  </a:lnTo>
                  <a:lnTo>
                    <a:pt x="784" y="302"/>
                  </a:lnTo>
                  <a:lnTo>
                    <a:pt x="780" y="302"/>
                  </a:lnTo>
                  <a:lnTo>
                    <a:pt x="776" y="302"/>
                  </a:lnTo>
                  <a:lnTo>
                    <a:pt x="772" y="302"/>
                  </a:lnTo>
                  <a:lnTo>
                    <a:pt x="770" y="302"/>
                  </a:lnTo>
                  <a:lnTo>
                    <a:pt x="766" y="302"/>
                  </a:lnTo>
                  <a:lnTo>
                    <a:pt x="764" y="304"/>
                  </a:lnTo>
                  <a:lnTo>
                    <a:pt x="763" y="304"/>
                  </a:lnTo>
                  <a:lnTo>
                    <a:pt x="728" y="304"/>
                  </a:lnTo>
                  <a:lnTo>
                    <a:pt x="695" y="306"/>
                  </a:lnTo>
                  <a:lnTo>
                    <a:pt x="663" y="306"/>
                  </a:lnTo>
                  <a:lnTo>
                    <a:pt x="630" y="307"/>
                  </a:lnTo>
                  <a:lnTo>
                    <a:pt x="599" y="307"/>
                  </a:lnTo>
                  <a:lnTo>
                    <a:pt x="571" y="309"/>
                  </a:lnTo>
                  <a:lnTo>
                    <a:pt x="542" y="309"/>
                  </a:lnTo>
                  <a:lnTo>
                    <a:pt x="513" y="311"/>
                  </a:lnTo>
                  <a:lnTo>
                    <a:pt x="486" y="311"/>
                  </a:lnTo>
                  <a:lnTo>
                    <a:pt x="461" y="313"/>
                  </a:lnTo>
                  <a:lnTo>
                    <a:pt x="436" y="313"/>
                  </a:lnTo>
                  <a:lnTo>
                    <a:pt x="411" y="313"/>
                  </a:lnTo>
                  <a:lnTo>
                    <a:pt x="388" y="315"/>
                  </a:lnTo>
                  <a:lnTo>
                    <a:pt x="367" y="315"/>
                  </a:lnTo>
                  <a:lnTo>
                    <a:pt x="344" y="315"/>
                  </a:lnTo>
                  <a:lnTo>
                    <a:pt x="325" y="315"/>
                  </a:lnTo>
                  <a:lnTo>
                    <a:pt x="302" y="315"/>
                  </a:lnTo>
                  <a:lnTo>
                    <a:pt x="281" y="313"/>
                  </a:lnTo>
                  <a:lnTo>
                    <a:pt x="260" y="313"/>
                  </a:lnTo>
                  <a:lnTo>
                    <a:pt x="238" y="311"/>
                  </a:lnTo>
                  <a:lnTo>
                    <a:pt x="219" y="309"/>
                  </a:lnTo>
                  <a:lnTo>
                    <a:pt x="202" y="307"/>
                  </a:lnTo>
                  <a:lnTo>
                    <a:pt x="185" y="306"/>
                  </a:lnTo>
                  <a:lnTo>
                    <a:pt x="167" y="302"/>
                  </a:lnTo>
                  <a:lnTo>
                    <a:pt x="152" y="298"/>
                  </a:lnTo>
                  <a:lnTo>
                    <a:pt x="137" y="294"/>
                  </a:lnTo>
                  <a:lnTo>
                    <a:pt x="121" y="290"/>
                  </a:lnTo>
                  <a:lnTo>
                    <a:pt x="108" y="284"/>
                  </a:lnTo>
                  <a:lnTo>
                    <a:pt x="96" y="279"/>
                  </a:lnTo>
                  <a:lnTo>
                    <a:pt x="85" y="273"/>
                  </a:lnTo>
                  <a:lnTo>
                    <a:pt x="73" y="267"/>
                  </a:lnTo>
                  <a:lnTo>
                    <a:pt x="66" y="261"/>
                  </a:lnTo>
                  <a:lnTo>
                    <a:pt x="50" y="248"/>
                  </a:lnTo>
                  <a:lnTo>
                    <a:pt x="37" y="236"/>
                  </a:lnTo>
                  <a:lnTo>
                    <a:pt x="27" y="225"/>
                  </a:lnTo>
                  <a:lnTo>
                    <a:pt x="18" y="212"/>
                  </a:lnTo>
                  <a:lnTo>
                    <a:pt x="14" y="206"/>
                  </a:lnTo>
                  <a:lnTo>
                    <a:pt x="10" y="200"/>
                  </a:lnTo>
                  <a:lnTo>
                    <a:pt x="6" y="194"/>
                  </a:lnTo>
                  <a:lnTo>
                    <a:pt x="4" y="187"/>
                  </a:lnTo>
                  <a:lnTo>
                    <a:pt x="2" y="181"/>
                  </a:lnTo>
                  <a:lnTo>
                    <a:pt x="0" y="175"/>
                  </a:lnTo>
                  <a:lnTo>
                    <a:pt x="0" y="169"/>
                  </a:lnTo>
                  <a:lnTo>
                    <a:pt x="0" y="164"/>
                  </a:lnTo>
                  <a:lnTo>
                    <a:pt x="0" y="156"/>
                  </a:lnTo>
                  <a:lnTo>
                    <a:pt x="0" y="148"/>
                  </a:lnTo>
                  <a:lnTo>
                    <a:pt x="2" y="142"/>
                  </a:lnTo>
                  <a:lnTo>
                    <a:pt x="6" y="137"/>
                  </a:lnTo>
                  <a:lnTo>
                    <a:pt x="10" y="131"/>
                  </a:lnTo>
                  <a:lnTo>
                    <a:pt x="14" y="127"/>
                  </a:lnTo>
                  <a:lnTo>
                    <a:pt x="20" y="121"/>
                  </a:lnTo>
                  <a:lnTo>
                    <a:pt x="25" y="117"/>
                  </a:lnTo>
                  <a:lnTo>
                    <a:pt x="31" y="114"/>
                  </a:lnTo>
                  <a:lnTo>
                    <a:pt x="39" y="112"/>
                  </a:lnTo>
                  <a:lnTo>
                    <a:pt x="48" y="110"/>
                  </a:lnTo>
                  <a:lnTo>
                    <a:pt x="58" y="106"/>
                  </a:lnTo>
                  <a:lnTo>
                    <a:pt x="68" y="106"/>
                  </a:lnTo>
                  <a:lnTo>
                    <a:pt x="79" y="104"/>
                  </a:lnTo>
                  <a:lnTo>
                    <a:pt x="93" y="104"/>
                  </a:lnTo>
                  <a:lnTo>
                    <a:pt x="106" y="104"/>
                  </a:lnTo>
                  <a:lnTo>
                    <a:pt x="311" y="96"/>
                  </a:lnTo>
                  <a:lnTo>
                    <a:pt x="513" y="89"/>
                  </a:lnTo>
                  <a:lnTo>
                    <a:pt x="713" y="81"/>
                  </a:lnTo>
                  <a:lnTo>
                    <a:pt x="908" y="71"/>
                  </a:lnTo>
                  <a:lnTo>
                    <a:pt x="1100" y="62"/>
                  </a:lnTo>
                  <a:lnTo>
                    <a:pt x="1290" y="52"/>
                  </a:lnTo>
                  <a:lnTo>
                    <a:pt x="1475" y="43"/>
                  </a:lnTo>
                  <a:lnTo>
                    <a:pt x="1657" y="31"/>
                  </a:lnTo>
                  <a:lnTo>
                    <a:pt x="1682" y="29"/>
                  </a:lnTo>
                  <a:lnTo>
                    <a:pt x="1705" y="27"/>
                  </a:lnTo>
                  <a:lnTo>
                    <a:pt x="1730" y="25"/>
                  </a:lnTo>
                  <a:lnTo>
                    <a:pt x="1753" y="23"/>
                  </a:lnTo>
                  <a:lnTo>
                    <a:pt x="1774" y="23"/>
                  </a:lnTo>
                  <a:lnTo>
                    <a:pt x="1797" y="21"/>
                  </a:lnTo>
                  <a:lnTo>
                    <a:pt x="1818" y="20"/>
                  </a:lnTo>
                  <a:lnTo>
                    <a:pt x="1839" y="18"/>
                  </a:lnTo>
                  <a:lnTo>
                    <a:pt x="1861" y="18"/>
                  </a:lnTo>
                  <a:lnTo>
                    <a:pt x="1880" y="16"/>
                  </a:lnTo>
                  <a:lnTo>
                    <a:pt x="1899" y="14"/>
                  </a:lnTo>
                  <a:lnTo>
                    <a:pt x="1918" y="14"/>
                  </a:lnTo>
                  <a:lnTo>
                    <a:pt x="1935" y="12"/>
                  </a:lnTo>
                  <a:lnTo>
                    <a:pt x="1953" y="10"/>
                  </a:lnTo>
                  <a:lnTo>
                    <a:pt x="1970" y="10"/>
                  </a:lnTo>
                  <a:lnTo>
                    <a:pt x="1987" y="8"/>
                  </a:lnTo>
                  <a:lnTo>
                    <a:pt x="2003" y="8"/>
                  </a:lnTo>
                  <a:lnTo>
                    <a:pt x="2020" y="6"/>
                  </a:lnTo>
                  <a:lnTo>
                    <a:pt x="2033" y="6"/>
                  </a:lnTo>
                  <a:lnTo>
                    <a:pt x="2049" y="6"/>
                  </a:lnTo>
                  <a:lnTo>
                    <a:pt x="2062" y="4"/>
                  </a:lnTo>
                  <a:lnTo>
                    <a:pt x="2076" y="4"/>
                  </a:lnTo>
                  <a:lnTo>
                    <a:pt x="2089" y="4"/>
                  </a:lnTo>
                  <a:lnTo>
                    <a:pt x="2102" y="2"/>
                  </a:lnTo>
                  <a:lnTo>
                    <a:pt x="2114" y="2"/>
                  </a:lnTo>
                  <a:lnTo>
                    <a:pt x="2125" y="2"/>
                  </a:lnTo>
                  <a:lnTo>
                    <a:pt x="2137" y="2"/>
                  </a:lnTo>
                  <a:lnTo>
                    <a:pt x="2147" y="0"/>
                  </a:lnTo>
                  <a:lnTo>
                    <a:pt x="2158" y="0"/>
                  </a:lnTo>
                  <a:lnTo>
                    <a:pt x="2168" y="0"/>
                  </a:lnTo>
                  <a:lnTo>
                    <a:pt x="2175" y="0"/>
                  </a:lnTo>
                  <a:lnTo>
                    <a:pt x="218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40964" name="Picture 4" descr="File:USPS mailbox in Okinaw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199742"/>
            <a:ext cx="2667000" cy="3448707"/>
          </a:xfrm>
          <a:prstGeom prst="rect">
            <a:avLst/>
          </a:prstGeom>
          <a:noFill/>
        </p:spPr>
      </p:pic>
      <p:pic>
        <p:nvPicPr>
          <p:cNvPr id="40966" name="Picture 6" descr="File:3 D-Box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581400"/>
            <a:ext cx="3619500" cy="3009901"/>
          </a:xfrm>
          <a:prstGeom prst="rect">
            <a:avLst/>
          </a:prstGeom>
          <a:noFill/>
        </p:spPr>
      </p:pic>
      <p:pic>
        <p:nvPicPr>
          <p:cNvPr id="40967" name="Picture 7" descr="C:\Users\Meishing\Desktop\meizhou pics\箱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990600"/>
            <a:ext cx="933450" cy="13430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3" name="TextBox 32"/>
          <p:cNvSpPr txBox="1"/>
          <p:nvPr/>
        </p:nvSpPr>
        <p:spPr>
          <a:xfrm>
            <a:off x="8305800" y="6611779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1066800" y="1064270"/>
            <a:ext cx="1295400" cy="1309736"/>
            <a:chOff x="1066800" y="1064270"/>
            <a:chExt cx="1295400" cy="1309736"/>
          </a:xfrm>
        </p:grpSpPr>
        <p:pic>
          <p:nvPicPr>
            <p:cNvPr id="17" name="Picture 2" descr="C:\Users\Meishing\Desktop\meizhou pics\45-23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 contrast="40000"/>
            </a:blip>
            <a:srcRect l="44166" r="44167"/>
            <a:stretch>
              <a:fillRect/>
            </a:stretch>
          </p:blipFill>
          <p:spPr bwMode="auto">
            <a:xfrm>
              <a:off x="1066800" y="1064270"/>
              <a:ext cx="1295400" cy="1309736"/>
            </a:xfrm>
            <a:prstGeom prst="rect">
              <a:avLst/>
            </a:prstGeom>
            <a:noFill/>
          </p:spPr>
        </p:pic>
        <p:sp>
          <p:nvSpPr>
            <p:cNvPr id="34" name="Rectangle 33"/>
            <p:cNvSpPr/>
            <p:nvPr/>
          </p:nvSpPr>
          <p:spPr>
            <a:xfrm>
              <a:off x="1905000" y="1524000"/>
              <a:ext cx="228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70" decel="100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770" decel="100000"/>
                                        <p:tgtEl>
                                          <p:spTgt spid="409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096000" y="30480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皮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肤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00400" y="4495800"/>
            <a:ext cx="6096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皮包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8914" name="Picture 2" descr="File:Rogue Wallet - Front Pocket Walle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1" y="3356163"/>
            <a:ext cx="2514599" cy="3254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6" name="Picture 4" descr="File:Typical Skin Telangiectasia in Adult HHT Patient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9400" y="3962400"/>
            <a:ext cx="317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7" name="Picture 5" descr="C:\Users\Meishing\Desktop\meizhou pics\皮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1219200"/>
            <a:ext cx="3848100" cy="11334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8305800" y="6611779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990599" y="1143000"/>
            <a:ext cx="1465997" cy="1383406"/>
            <a:chOff x="990599" y="1143000"/>
            <a:chExt cx="1465997" cy="1383406"/>
          </a:xfrm>
        </p:grpSpPr>
        <p:pic>
          <p:nvPicPr>
            <p:cNvPr id="15" name="Picture 2" descr="C:\Users\Meishing\Desktop\meizhou pics\45-23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 contrast="40000"/>
            </a:blip>
            <a:srcRect l="58333" r="29167"/>
            <a:stretch>
              <a:fillRect/>
            </a:stretch>
          </p:blipFill>
          <p:spPr bwMode="auto">
            <a:xfrm>
              <a:off x="990599" y="1143000"/>
              <a:ext cx="1465997" cy="1383406"/>
            </a:xfrm>
            <a:prstGeom prst="rect">
              <a:avLst/>
            </a:prstGeom>
            <a:noFill/>
          </p:spPr>
        </p:pic>
        <p:sp>
          <p:nvSpPr>
            <p:cNvPr id="20" name="Rectangle 19"/>
            <p:cNvSpPr/>
            <p:nvPr/>
          </p:nvSpPr>
          <p:spPr>
            <a:xfrm>
              <a:off x="1828800" y="1600200"/>
              <a:ext cx="381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019800" y="28956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蔬菜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0600" y="32766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白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菜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276600" y="1143000"/>
            <a:ext cx="1006474" cy="361950"/>
            <a:chOff x="2414587" y="2262188"/>
            <a:chExt cx="3316288" cy="1300162"/>
          </a:xfrm>
        </p:grpSpPr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3041650" y="2452688"/>
              <a:ext cx="528637" cy="1109662"/>
            </a:xfrm>
            <a:custGeom>
              <a:avLst/>
              <a:gdLst>
                <a:gd name="T0" fmla="*/ 86944904 w 666"/>
                <a:gd name="T1" fmla="*/ 1262171 h 1397"/>
                <a:gd name="T2" fmla="*/ 123487544 w 666"/>
                <a:gd name="T3" fmla="*/ 4416407 h 1397"/>
                <a:gd name="T4" fmla="*/ 161289838 w 666"/>
                <a:gd name="T5" fmla="*/ 10725673 h 1397"/>
                <a:gd name="T6" fmla="*/ 202242522 w 666"/>
                <a:gd name="T7" fmla="*/ 21452140 h 1397"/>
                <a:gd name="T8" fmla="*/ 244454935 w 666"/>
                <a:gd name="T9" fmla="*/ 34701363 h 1397"/>
                <a:gd name="T10" fmla="*/ 281626992 w 666"/>
                <a:gd name="T11" fmla="*/ 49213545 h 1397"/>
                <a:gd name="T12" fmla="*/ 299898299 w 666"/>
                <a:gd name="T13" fmla="*/ 60570709 h 1397"/>
                <a:gd name="T14" fmla="*/ 314388980 w 666"/>
                <a:gd name="T15" fmla="*/ 72558550 h 1397"/>
                <a:gd name="T16" fmla="*/ 324469592 w 666"/>
                <a:gd name="T17" fmla="*/ 84546390 h 1397"/>
                <a:gd name="T18" fmla="*/ 330140135 w 666"/>
                <a:gd name="T19" fmla="*/ 96534231 h 1397"/>
                <a:gd name="T20" fmla="*/ 332660288 w 666"/>
                <a:gd name="T21" fmla="*/ 109783472 h 1397"/>
                <a:gd name="T22" fmla="*/ 333919967 w 666"/>
                <a:gd name="T23" fmla="*/ 152687740 h 1397"/>
                <a:gd name="T24" fmla="*/ 333919967 w 666"/>
                <a:gd name="T25" fmla="*/ 191174808 h 1397"/>
                <a:gd name="T26" fmla="*/ 336440120 w 666"/>
                <a:gd name="T27" fmla="*/ 226507691 h 1397"/>
                <a:gd name="T28" fmla="*/ 337700594 w 666"/>
                <a:gd name="T29" fmla="*/ 255531260 h 1397"/>
                <a:gd name="T30" fmla="*/ 340220746 w 666"/>
                <a:gd name="T31" fmla="*/ 280768317 h 1397"/>
                <a:gd name="T32" fmla="*/ 350930801 w 666"/>
                <a:gd name="T33" fmla="*/ 345124719 h 1397"/>
                <a:gd name="T34" fmla="*/ 364161803 w 666"/>
                <a:gd name="T35" fmla="*/ 422730436 h 1397"/>
                <a:gd name="T36" fmla="*/ 374872651 w 666"/>
                <a:gd name="T37" fmla="*/ 492764620 h 1397"/>
                <a:gd name="T38" fmla="*/ 386212942 w 666"/>
                <a:gd name="T39" fmla="*/ 554596681 h 1397"/>
                <a:gd name="T40" fmla="*/ 394403638 w 666"/>
                <a:gd name="T41" fmla="*/ 610119477 h 1397"/>
                <a:gd name="T42" fmla="*/ 401964097 w 666"/>
                <a:gd name="T43" fmla="*/ 657440151 h 1397"/>
                <a:gd name="T44" fmla="*/ 408894319 w 666"/>
                <a:gd name="T45" fmla="*/ 698451560 h 1397"/>
                <a:gd name="T46" fmla="*/ 412674945 w 666"/>
                <a:gd name="T47" fmla="*/ 731260052 h 1397"/>
                <a:gd name="T48" fmla="*/ 416454877 w 666"/>
                <a:gd name="T49" fmla="*/ 756497904 h 1397"/>
                <a:gd name="T50" fmla="*/ 418345587 w 666"/>
                <a:gd name="T51" fmla="*/ 774795008 h 1397"/>
                <a:gd name="T52" fmla="*/ 419605266 w 666"/>
                <a:gd name="T53" fmla="*/ 786152160 h 1397"/>
                <a:gd name="T54" fmla="*/ 411414472 w 666"/>
                <a:gd name="T55" fmla="*/ 818329964 h 1397"/>
                <a:gd name="T56" fmla="*/ 401964097 w 666"/>
                <a:gd name="T57" fmla="*/ 844198702 h 1397"/>
                <a:gd name="T58" fmla="*/ 389363332 w 666"/>
                <a:gd name="T59" fmla="*/ 863127290 h 1397"/>
                <a:gd name="T60" fmla="*/ 376132331 w 666"/>
                <a:gd name="T61" fmla="*/ 875745818 h 1397"/>
                <a:gd name="T62" fmla="*/ 359121497 w 666"/>
                <a:gd name="T63" fmla="*/ 880162224 h 1397"/>
                <a:gd name="T64" fmla="*/ 338960273 w 666"/>
                <a:gd name="T65" fmla="*/ 877638677 h 1397"/>
                <a:gd name="T66" fmla="*/ 316909133 w 666"/>
                <a:gd name="T67" fmla="*/ 864388666 h 1397"/>
                <a:gd name="T68" fmla="*/ 297378146 w 666"/>
                <a:gd name="T69" fmla="*/ 842937326 h 1397"/>
                <a:gd name="T70" fmla="*/ 281626992 w 666"/>
                <a:gd name="T71" fmla="*/ 811390012 h 1397"/>
                <a:gd name="T72" fmla="*/ 267136311 w 666"/>
                <a:gd name="T73" fmla="*/ 770378603 h 1397"/>
                <a:gd name="T74" fmla="*/ 249495241 w 666"/>
                <a:gd name="T75" fmla="*/ 707284371 h 1397"/>
                <a:gd name="T76" fmla="*/ 223663474 w 666"/>
                <a:gd name="T77" fmla="*/ 620845942 h 1397"/>
                <a:gd name="T78" fmla="*/ 198461895 w 666"/>
                <a:gd name="T79" fmla="*/ 543871011 h 1397"/>
                <a:gd name="T80" fmla="*/ 175780519 w 666"/>
                <a:gd name="T81" fmla="*/ 471943969 h 1397"/>
                <a:gd name="T82" fmla="*/ 153729379 w 666"/>
                <a:gd name="T83" fmla="*/ 408218950 h 1397"/>
                <a:gd name="T84" fmla="*/ 132937919 w 666"/>
                <a:gd name="T85" fmla="*/ 350803295 h 1397"/>
                <a:gd name="T86" fmla="*/ 114037169 w 666"/>
                <a:gd name="T87" fmla="*/ 300327592 h 1397"/>
                <a:gd name="T88" fmla="*/ 95765837 w 666"/>
                <a:gd name="T89" fmla="*/ 256792636 h 1397"/>
                <a:gd name="T90" fmla="*/ 80014682 w 666"/>
                <a:gd name="T91" fmla="*/ 220198427 h 1397"/>
                <a:gd name="T92" fmla="*/ 65524001 w 666"/>
                <a:gd name="T93" fmla="*/ 189913432 h 1397"/>
                <a:gd name="T94" fmla="*/ 53553473 w 666"/>
                <a:gd name="T95" fmla="*/ 165937751 h 1397"/>
                <a:gd name="T96" fmla="*/ 37802307 w 666"/>
                <a:gd name="T97" fmla="*/ 141330588 h 1397"/>
                <a:gd name="T98" fmla="*/ 23311619 w 666"/>
                <a:gd name="T99" fmla="*/ 117354907 h 1397"/>
                <a:gd name="T100" fmla="*/ 11970531 w 666"/>
                <a:gd name="T101" fmla="*/ 96534231 h 1397"/>
                <a:gd name="T102" fmla="*/ 5040307 w 666"/>
                <a:gd name="T103" fmla="*/ 78236332 h 1397"/>
                <a:gd name="T104" fmla="*/ 0 w 666"/>
                <a:gd name="T105" fmla="*/ 64987115 h 1397"/>
                <a:gd name="T106" fmla="*/ 0 w 666"/>
                <a:gd name="T107" fmla="*/ 49213545 h 1397"/>
                <a:gd name="T108" fmla="*/ 3779834 w 666"/>
                <a:gd name="T109" fmla="*/ 31547128 h 1397"/>
                <a:gd name="T110" fmla="*/ 11970531 w 666"/>
                <a:gd name="T111" fmla="*/ 18297111 h 1397"/>
                <a:gd name="T112" fmla="*/ 24571299 w 666"/>
                <a:gd name="T113" fmla="*/ 8202126 h 1397"/>
                <a:gd name="T114" fmla="*/ 42212376 w 666"/>
                <a:gd name="T115" fmla="*/ 2523548 h 1397"/>
                <a:gd name="T116" fmla="*/ 65524001 w 666"/>
                <a:gd name="T117" fmla="*/ 0 h 139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66"/>
                <a:gd name="T178" fmla="*/ 0 h 1397"/>
                <a:gd name="T179" fmla="*/ 666 w 666"/>
                <a:gd name="T180" fmla="*/ 1397 h 139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66" h="1397">
                  <a:moveTo>
                    <a:pt x="104" y="0"/>
                  </a:moveTo>
                  <a:lnTo>
                    <a:pt x="121" y="0"/>
                  </a:lnTo>
                  <a:lnTo>
                    <a:pt x="138" y="2"/>
                  </a:lnTo>
                  <a:lnTo>
                    <a:pt x="158" y="2"/>
                  </a:lnTo>
                  <a:lnTo>
                    <a:pt x="177" y="4"/>
                  </a:lnTo>
                  <a:lnTo>
                    <a:pt x="196" y="7"/>
                  </a:lnTo>
                  <a:lnTo>
                    <a:pt x="215" y="9"/>
                  </a:lnTo>
                  <a:lnTo>
                    <a:pt x="234" y="13"/>
                  </a:lnTo>
                  <a:lnTo>
                    <a:pt x="256" y="17"/>
                  </a:lnTo>
                  <a:lnTo>
                    <a:pt x="277" y="23"/>
                  </a:lnTo>
                  <a:lnTo>
                    <a:pt x="298" y="29"/>
                  </a:lnTo>
                  <a:lnTo>
                    <a:pt x="321" y="34"/>
                  </a:lnTo>
                  <a:lnTo>
                    <a:pt x="342" y="40"/>
                  </a:lnTo>
                  <a:lnTo>
                    <a:pt x="365" y="48"/>
                  </a:lnTo>
                  <a:lnTo>
                    <a:pt x="388" y="55"/>
                  </a:lnTo>
                  <a:lnTo>
                    <a:pt x="413" y="63"/>
                  </a:lnTo>
                  <a:lnTo>
                    <a:pt x="438" y="73"/>
                  </a:lnTo>
                  <a:lnTo>
                    <a:pt x="447" y="78"/>
                  </a:lnTo>
                  <a:lnTo>
                    <a:pt x="457" y="84"/>
                  </a:lnTo>
                  <a:lnTo>
                    <a:pt x="467" y="90"/>
                  </a:lnTo>
                  <a:lnTo>
                    <a:pt x="476" y="96"/>
                  </a:lnTo>
                  <a:lnTo>
                    <a:pt x="484" y="101"/>
                  </a:lnTo>
                  <a:lnTo>
                    <a:pt x="492" y="109"/>
                  </a:lnTo>
                  <a:lnTo>
                    <a:pt x="499" y="115"/>
                  </a:lnTo>
                  <a:lnTo>
                    <a:pt x="505" y="121"/>
                  </a:lnTo>
                  <a:lnTo>
                    <a:pt x="511" y="128"/>
                  </a:lnTo>
                  <a:lnTo>
                    <a:pt x="515" y="134"/>
                  </a:lnTo>
                  <a:lnTo>
                    <a:pt x="519" y="142"/>
                  </a:lnTo>
                  <a:lnTo>
                    <a:pt x="522" y="148"/>
                  </a:lnTo>
                  <a:lnTo>
                    <a:pt x="524" y="153"/>
                  </a:lnTo>
                  <a:lnTo>
                    <a:pt x="526" y="161"/>
                  </a:lnTo>
                  <a:lnTo>
                    <a:pt x="528" y="169"/>
                  </a:lnTo>
                  <a:lnTo>
                    <a:pt x="528" y="174"/>
                  </a:lnTo>
                  <a:lnTo>
                    <a:pt x="528" y="197"/>
                  </a:lnTo>
                  <a:lnTo>
                    <a:pt x="528" y="220"/>
                  </a:lnTo>
                  <a:lnTo>
                    <a:pt x="530" y="242"/>
                  </a:lnTo>
                  <a:lnTo>
                    <a:pt x="530" y="263"/>
                  </a:lnTo>
                  <a:lnTo>
                    <a:pt x="530" y="284"/>
                  </a:lnTo>
                  <a:lnTo>
                    <a:pt x="530" y="303"/>
                  </a:lnTo>
                  <a:lnTo>
                    <a:pt x="532" y="322"/>
                  </a:lnTo>
                  <a:lnTo>
                    <a:pt x="532" y="341"/>
                  </a:lnTo>
                  <a:lnTo>
                    <a:pt x="534" y="359"/>
                  </a:lnTo>
                  <a:lnTo>
                    <a:pt x="534" y="374"/>
                  </a:lnTo>
                  <a:lnTo>
                    <a:pt x="536" y="391"/>
                  </a:lnTo>
                  <a:lnTo>
                    <a:pt x="536" y="405"/>
                  </a:lnTo>
                  <a:lnTo>
                    <a:pt x="538" y="420"/>
                  </a:lnTo>
                  <a:lnTo>
                    <a:pt x="540" y="434"/>
                  </a:lnTo>
                  <a:lnTo>
                    <a:pt x="540" y="445"/>
                  </a:lnTo>
                  <a:lnTo>
                    <a:pt x="542" y="457"/>
                  </a:lnTo>
                  <a:lnTo>
                    <a:pt x="549" y="503"/>
                  </a:lnTo>
                  <a:lnTo>
                    <a:pt x="557" y="547"/>
                  </a:lnTo>
                  <a:lnTo>
                    <a:pt x="565" y="589"/>
                  </a:lnTo>
                  <a:lnTo>
                    <a:pt x="570" y="629"/>
                  </a:lnTo>
                  <a:lnTo>
                    <a:pt x="578" y="670"/>
                  </a:lnTo>
                  <a:lnTo>
                    <a:pt x="584" y="708"/>
                  </a:lnTo>
                  <a:lnTo>
                    <a:pt x="590" y="745"/>
                  </a:lnTo>
                  <a:lnTo>
                    <a:pt x="595" y="781"/>
                  </a:lnTo>
                  <a:lnTo>
                    <a:pt x="601" y="816"/>
                  </a:lnTo>
                  <a:lnTo>
                    <a:pt x="607" y="848"/>
                  </a:lnTo>
                  <a:lnTo>
                    <a:pt x="613" y="879"/>
                  </a:lnTo>
                  <a:lnTo>
                    <a:pt x="616" y="910"/>
                  </a:lnTo>
                  <a:lnTo>
                    <a:pt x="622" y="938"/>
                  </a:lnTo>
                  <a:lnTo>
                    <a:pt x="626" y="967"/>
                  </a:lnTo>
                  <a:lnTo>
                    <a:pt x="630" y="994"/>
                  </a:lnTo>
                  <a:lnTo>
                    <a:pt x="634" y="1019"/>
                  </a:lnTo>
                  <a:lnTo>
                    <a:pt x="638" y="1042"/>
                  </a:lnTo>
                  <a:lnTo>
                    <a:pt x="641" y="1065"/>
                  </a:lnTo>
                  <a:lnTo>
                    <a:pt x="645" y="1086"/>
                  </a:lnTo>
                  <a:lnTo>
                    <a:pt x="649" y="1107"/>
                  </a:lnTo>
                  <a:lnTo>
                    <a:pt x="651" y="1125"/>
                  </a:lnTo>
                  <a:lnTo>
                    <a:pt x="653" y="1142"/>
                  </a:lnTo>
                  <a:lnTo>
                    <a:pt x="655" y="1159"/>
                  </a:lnTo>
                  <a:lnTo>
                    <a:pt x="659" y="1173"/>
                  </a:lnTo>
                  <a:lnTo>
                    <a:pt x="659" y="1186"/>
                  </a:lnTo>
                  <a:lnTo>
                    <a:pt x="661" y="1199"/>
                  </a:lnTo>
                  <a:lnTo>
                    <a:pt x="662" y="1211"/>
                  </a:lnTo>
                  <a:lnTo>
                    <a:pt x="664" y="1221"/>
                  </a:lnTo>
                  <a:lnTo>
                    <a:pt x="664" y="1228"/>
                  </a:lnTo>
                  <a:lnTo>
                    <a:pt x="664" y="1236"/>
                  </a:lnTo>
                  <a:lnTo>
                    <a:pt x="664" y="1242"/>
                  </a:lnTo>
                  <a:lnTo>
                    <a:pt x="666" y="1246"/>
                  </a:lnTo>
                  <a:lnTo>
                    <a:pt x="662" y="1265"/>
                  </a:lnTo>
                  <a:lnTo>
                    <a:pt x="657" y="1282"/>
                  </a:lnTo>
                  <a:lnTo>
                    <a:pt x="653" y="1297"/>
                  </a:lnTo>
                  <a:lnTo>
                    <a:pt x="649" y="1313"/>
                  </a:lnTo>
                  <a:lnTo>
                    <a:pt x="643" y="1326"/>
                  </a:lnTo>
                  <a:lnTo>
                    <a:pt x="638" y="1338"/>
                  </a:lnTo>
                  <a:lnTo>
                    <a:pt x="632" y="1349"/>
                  </a:lnTo>
                  <a:lnTo>
                    <a:pt x="626" y="1359"/>
                  </a:lnTo>
                  <a:lnTo>
                    <a:pt x="618" y="1368"/>
                  </a:lnTo>
                  <a:lnTo>
                    <a:pt x="613" y="1376"/>
                  </a:lnTo>
                  <a:lnTo>
                    <a:pt x="605" y="1382"/>
                  </a:lnTo>
                  <a:lnTo>
                    <a:pt x="597" y="1388"/>
                  </a:lnTo>
                  <a:lnTo>
                    <a:pt x="588" y="1391"/>
                  </a:lnTo>
                  <a:lnTo>
                    <a:pt x="580" y="1393"/>
                  </a:lnTo>
                  <a:lnTo>
                    <a:pt x="570" y="1395"/>
                  </a:lnTo>
                  <a:lnTo>
                    <a:pt x="561" y="1397"/>
                  </a:lnTo>
                  <a:lnTo>
                    <a:pt x="549" y="1395"/>
                  </a:lnTo>
                  <a:lnTo>
                    <a:pt x="538" y="1391"/>
                  </a:lnTo>
                  <a:lnTo>
                    <a:pt x="526" y="1386"/>
                  </a:lnTo>
                  <a:lnTo>
                    <a:pt x="515" y="1380"/>
                  </a:lnTo>
                  <a:lnTo>
                    <a:pt x="503" y="1370"/>
                  </a:lnTo>
                  <a:lnTo>
                    <a:pt x="494" y="1361"/>
                  </a:lnTo>
                  <a:lnTo>
                    <a:pt x="484" y="1349"/>
                  </a:lnTo>
                  <a:lnTo>
                    <a:pt x="472" y="1336"/>
                  </a:lnTo>
                  <a:lnTo>
                    <a:pt x="465" y="1320"/>
                  </a:lnTo>
                  <a:lnTo>
                    <a:pt x="455" y="1305"/>
                  </a:lnTo>
                  <a:lnTo>
                    <a:pt x="447" y="1286"/>
                  </a:lnTo>
                  <a:lnTo>
                    <a:pt x="438" y="1267"/>
                  </a:lnTo>
                  <a:lnTo>
                    <a:pt x="430" y="1244"/>
                  </a:lnTo>
                  <a:lnTo>
                    <a:pt x="424" y="1221"/>
                  </a:lnTo>
                  <a:lnTo>
                    <a:pt x="417" y="1196"/>
                  </a:lnTo>
                  <a:lnTo>
                    <a:pt x="411" y="1167"/>
                  </a:lnTo>
                  <a:lnTo>
                    <a:pt x="396" y="1121"/>
                  </a:lnTo>
                  <a:lnTo>
                    <a:pt x="382" y="1075"/>
                  </a:lnTo>
                  <a:lnTo>
                    <a:pt x="369" y="1029"/>
                  </a:lnTo>
                  <a:lnTo>
                    <a:pt x="355" y="984"/>
                  </a:lnTo>
                  <a:lnTo>
                    <a:pt x="342" y="942"/>
                  </a:lnTo>
                  <a:lnTo>
                    <a:pt x="328" y="902"/>
                  </a:lnTo>
                  <a:lnTo>
                    <a:pt x="315" y="862"/>
                  </a:lnTo>
                  <a:lnTo>
                    <a:pt x="304" y="823"/>
                  </a:lnTo>
                  <a:lnTo>
                    <a:pt x="290" y="785"/>
                  </a:lnTo>
                  <a:lnTo>
                    <a:pt x="279" y="748"/>
                  </a:lnTo>
                  <a:lnTo>
                    <a:pt x="267" y="714"/>
                  </a:lnTo>
                  <a:lnTo>
                    <a:pt x="256" y="679"/>
                  </a:lnTo>
                  <a:lnTo>
                    <a:pt x="244" y="647"/>
                  </a:lnTo>
                  <a:lnTo>
                    <a:pt x="232" y="616"/>
                  </a:lnTo>
                  <a:lnTo>
                    <a:pt x="221" y="585"/>
                  </a:lnTo>
                  <a:lnTo>
                    <a:pt x="211" y="556"/>
                  </a:lnTo>
                  <a:lnTo>
                    <a:pt x="200" y="528"/>
                  </a:lnTo>
                  <a:lnTo>
                    <a:pt x="190" y="503"/>
                  </a:lnTo>
                  <a:lnTo>
                    <a:pt x="181" y="476"/>
                  </a:lnTo>
                  <a:lnTo>
                    <a:pt x="171" y="453"/>
                  </a:lnTo>
                  <a:lnTo>
                    <a:pt x="161" y="430"/>
                  </a:lnTo>
                  <a:lnTo>
                    <a:pt x="152" y="407"/>
                  </a:lnTo>
                  <a:lnTo>
                    <a:pt x="144" y="386"/>
                  </a:lnTo>
                  <a:lnTo>
                    <a:pt x="135" y="366"/>
                  </a:lnTo>
                  <a:lnTo>
                    <a:pt x="127" y="349"/>
                  </a:lnTo>
                  <a:lnTo>
                    <a:pt x="119" y="332"/>
                  </a:lnTo>
                  <a:lnTo>
                    <a:pt x="112" y="315"/>
                  </a:lnTo>
                  <a:lnTo>
                    <a:pt x="104" y="301"/>
                  </a:lnTo>
                  <a:lnTo>
                    <a:pt x="96" y="288"/>
                  </a:lnTo>
                  <a:lnTo>
                    <a:pt x="90" y="274"/>
                  </a:lnTo>
                  <a:lnTo>
                    <a:pt x="85" y="263"/>
                  </a:lnTo>
                  <a:lnTo>
                    <a:pt x="77" y="253"/>
                  </a:lnTo>
                  <a:lnTo>
                    <a:pt x="67" y="238"/>
                  </a:lnTo>
                  <a:lnTo>
                    <a:pt x="60" y="224"/>
                  </a:lnTo>
                  <a:lnTo>
                    <a:pt x="52" y="211"/>
                  </a:lnTo>
                  <a:lnTo>
                    <a:pt x="44" y="197"/>
                  </a:lnTo>
                  <a:lnTo>
                    <a:pt x="37" y="186"/>
                  </a:lnTo>
                  <a:lnTo>
                    <a:pt x="31" y="174"/>
                  </a:lnTo>
                  <a:lnTo>
                    <a:pt x="25" y="163"/>
                  </a:lnTo>
                  <a:lnTo>
                    <a:pt x="19" y="153"/>
                  </a:lnTo>
                  <a:lnTo>
                    <a:pt x="14" y="144"/>
                  </a:lnTo>
                  <a:lnTo>
                    <a:pt x="10" y="134"/>
                  </a:lnTo>
                  <a:lnTo>
                    <a:pt x="8" y="124"/>
                  </a:lnTo>
                  <a:lnTo>
                    <a:pt x="4" y="117"/>
                  </a:lnTo>
                  <a:lnTo>
                    <a:pt x="2" y="109"/>
                  </a:lnTo>
                  <a:lnTo>
                    <a:pt x="0" y="103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0" y="78"/>
                  </a:lnTo>
                  <a:lnTo>
                    <a:pt x="0" y="69"/>
                  </a:lnTo>
                  <a:lnTo>
                    <a:pt x="2" y="59"/>
                  </a:lnTo>
                  <a:lnTo>
                    <a:pt x="6" y="50"/>
                  </a:lnTo>
                  <a:lnTo>
                    <a:pt x="10" y="42"/>
                  </a:lnTo>
                  <a:lnTo>
                    <a:pt x="14" y="34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7"/>
                  </a:lnTo>
                  <a:lnTo>
                    <a:pt x="39" y="13"/>
                  </a:lnTo>
                  <a:lnTo>
                    <a:pt x="48" y="9"/>
                  </a:lnTo>
                  <a:lnTo>
                    <a:pt x="58" y="5"/>
                  </a:lnTo>
                  <a:lnTo>
                    <a:pt x="67" y="4"/>
                  </a:lnTo>
                  <a:lnTo>
                    <a:pt x="79" y="2"/>
                  </a:lnTo>
                  <a:lnTo>
                    <a:pt x="90" y="0"/>
                  </a:lnTo>
                  <a:lnTo>
                    <a:pt x="10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2414587" y="2854325"/>
              <a:ext cx="1533525" cy="473075"/>
            </a:xfrm>
            <a:custGeom>
              <a:avLst/>
              <a:gdLst>
                <a:gd name="T0" fmla="*/ 77414854 w 1933"/>
                <a:gd name="T1" fmla="*/ 119077582 h 596"/>
                <a:gd name="T2" fmla="*/ 122101294 w 1933"/>
                <a:gd name="T3" fmla="*/ 123487655 h 596"/>
                <a:gd name="T4" fmla="*/ 163011415 w 1933"/>
                <a:gd name="T5" fmla="*/ 128527966 h 596"/>
                <a:gd name="T6" fmla="*/ 193221771 w 1933"/>
                <a:gd name="T7" fmla="*/ 132307802 h 596"/>
                <a:gd name="T8" fmla="*/ 216509498 w 1933"/>
                <a:gd name="T9" fmla="*/ 134827957 h 596"/>
                <a:gd name="T10" fmla="*/ 232243794 w 1933"/>
                <a:gd name="T11" fmla="*/ 135458194 h 596"/>
                <a:gd name="T12" fmla="*/ 250496148 w 1933"/>
                <a:gd name="T13" fmla="*/ 135458194 h 596"/>
                <a:gd name="T14" fmla="*/ 280706504 w 1933"/>
                <a:gd name="T15" fmla="*/ 134827957 h 596"/>
                <a:gd name="T16" fmla="*/ 319099360 w 1933"/>
                <a:gd name="T17" fmla="*/ 131048121 h 596"/>
                <a:gd name="T18" fmla="*/ 365044804 w 1933"/>
                <a:gd name="T19" fmla="*/ 126007810 h 596"/>
                <a:gd name="T20" fmla="*/ 463858470 w 1933"/>
                <a:gd name="T21" fmla="*/ 111517116 h 596"/>
                <a:gd name="T22" fmla="*/ 572742684 w 1933"/>
                <a:gd name="T23" fmla="*/ 93245768 h 596"/>
                <a:gd name="T24" fmla="*/ 672186162 w 1933"/>
                <a:gd name="T25" fmla="*/ 77494599 h 596"/>
                <a:gd name="T26" fmla="*/ 762817229 w 1933"/>
                <a:gd name="T27" fmla="*/ 63003905 h 596"/>
                <a:gd name="T28" fmla="*/ 844638462 w 1933"/>
                <a:gd name="T29" fmla="*/ 48513199 h 596"/>
                <a:gd name="T30" fmla="*/ 917017968 w 1933"/>
                <a:gd name="T31" fmla="*/ 36541866 h 596"/>
                <a:gd name="T32" fmla="*/ 981214974 w 1933"/>
                <a:gd name="T33" fmla="*/ 24571321 h 596"/>
                <a:gd name="T34" fmla="*/ 1035342125 w 1933"/>
                <a:gd name="T35" fmla="*/ 13860463 h 596"/>
                <a:gd name="T36" fmla="*/ 1081287570 w 1933"/>
                <a:gd name="T37" fmla="*/ 3779838 h 596"/>
                <a:gd name="T38" fmla="*/ 1112756954 w 1933"/>
                <a:gd name="T39" fmla="*/ 0 h 596"/>
                <a:gd name="T40" fmla="*/ 1151778928 w 1933"/>
                <a:gd name="T41" fmla="*/ 1260475 h 596"/>
                <a:gd name="T42" fmla="*/ 1185136460 w 1933"/>
                <a:gd name="T43" fmla="*/ 8820149 h 596"/>
                <a:gd name="T44" fmla="*/ 1207165109 w 1933"/>
                <a:gd name="T45" fmla="*/ 20791485 h 596"/>
                <a:gd name="T46" fmla="*/ 1216605845 w 1933"/>
                <a:gd name="T47" fmla="*/ 39062021 h 596"/>
                <a:gd name="T48" fmla="*/ 1214717698 w 1933"/>
                <a:gd name="T49" fmla="*/ 57333358 h 596"/>
                <a:gd name="T50" fmla="*/ 1200871549 w 1933"/>
                <a:gd name="T51" fmla="*/ 73084526 h 596"/>
                <a:gd name="T52" fmla="*/ 1176954753 w 1933"/>
                <a:gd name="T53" fmla="*/ 86315539 h 596"/>
                <a:gd name="T54" fmla="*/ 1144226339 w 1933"/>
                <a:gd name="T55" fmla="*/ 99545759 h 596"/>
                <a:gd name="T56" fmla="*/ 1035342125 w 1933"/>
                <a:gd name="T57" fmla="*/ 132307802 h 596"/>
                <a:gd name="T58" fmla="*/ 918276204 w 1933"/>
                <a:gd name="T59" fmla="*/ 166960531 h 596"/>
                <a:gd name="T60" fmla="*/ 819462439 w 1933"/>
                <a:gd name="T61" fmla="*/ 195941919 h 596"/>
                <a:gd name="T62" fmla="*/ 735754050 w 1933"/>
                <a:gd name="T63" fmla="*/ 220513284 h 596"/>
                <a:gd name="T64" fmla="*/ 672186162 w 1933"/>
                <a:gd name="T65" fmla="*/ 240045082 h 596"/>
                <a:gd name="T66" fmla="*/ 623722659 w 1933"/>
                <a:gd name="T67" fmla="*/ 254535776 h 596"/>
                <a:gd name="T68" fmla="*/ 593512304 w 1933"/>
                <a:gd name="T69" fmla="*/ 263986160 h 596"/>
                <a:gd name="T70" fmla="*/ 580295273 w 1933"/>
                <a:gd name="T71" fmla="*/ 269026470 h 596"/>
                <a:gd name="T72" fmla="*/ 495327855 w 1933"/>
                <a:gd name="T73" fmla="*/ 295488497 h 596"/>
                <a:gd name="T74" fmla="*/ 392737894 w 1933"/>
                <a:gd name="T75" fmla="*/ 333921062 h 596"/>
                <a:gd name="T76" fmla="*/ 332316390 w 1933"/>
                <a:gd name="T77" fmla="*/ 362902451 h 596"/>
                <a:gd name="T78" fmla="*/ 291406269 w 1933"/>
                <a:gd name="T79" fmla="*/ 374243546 h 596"/>
                <a:gd name="T80" fmla="*/ 258677855 w 1933"/>
                <a:gd name="T81" fmla="*/ 371723391 h 596"/>
                <a:gd name="T82" fmla="*/ 220285793 w 1933"/>
                <a:gd name="T83" fmla="*/ 359752058 h 596"/>
                <a:gd name="T84" fmla="*/ 176857564 w 1933"/>
                <a:gd name="T85" fmla="*/ 336441218 h 596"/>
                <a:gd name="T86" fmla="*/ 128394854 w 1933"/>
                <a:gd name="T87" fmla="*/ 301158251 h 596"/>
                <a:gd name="T88" fmla="*/ 76155825 w 1933"/>
                <a:gd name="T89" fmla="*/ 255795457 h 596"/>
                <a:gd name="T90" fmla="*/ 36504721 w 1933"/>
                <a:gd name="T91" fmla="*/ 214213293 h 596"/>
                <a:gd name="T92" fmla="*/ 11328886 w 1933"/>
                <a:gd name="T93" fmla="*/ 182711700 h 596"/>
                <a:gd name="T94" fmla="*/ 0 w 1933"/>
                <a:gd name="T95" fmla="*/ 160029509 h 596"/>
                <a:gd name="T96" fmla="*/ 1259030 w 1933"/>
                <a:gd name="T97" fmla="*/ 141758979 h 596"/>
                <a:gd name="T98" fmla="*/ 10069857 w 1933"/>
                <a:gd name="T99" fmla="*/ 128527966 h 596"/>
                <a:gd name="T100" fmla="*/ 24545920 w 1933"/>
                <a:gd name="T101" fmla="*/ 120337263 h 596"/>
                <a:gd name="T102" fmla="*/ 45945457 w 1933"/>
                <a:gd name="T103" fmla="*/ 117817108 h 59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33"/>
                <a:gd name="T157" fmla="*/ 0 h 596"/>
                <a:gd name="T158" fmla="*/ 1933 w 1933"/>
                <a:gd name="T159" fmla="*/ 596 h 59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33" h="596">
                  <a:moveTo>
                    <a:pt x="85" y="187"/>
                  </a:moveTo>
                  <a:lnTo>
                    <a:pt x="96" y="187"/>
                  </a:lnTo>
                  <a:lnTo>
                    <a:pt x="108" y="187"/>
                  </a:lnTo>
                  <a:lnTo>
                    <a:pt x="123" y="189"/>
                  </a:lnTo>
                  <a:lnTo>
                    <a:pt x="139" y="191"/>
                  </a:lnTo>
                  <a:lnTo>
                    <a:pt x="156" y="192"/>
                  </a:lnTo>
                  <a:lnTo>
                    <a:pt x="175" y="194"/>
                  </a:lnTo>
                  <a:lnTo>
                    <a:pt x="194" y="196"/>
                  </a:lnTo>
                  <a:lnTo>
                    <a:pt x="215" y="198"/>
                  </a:lnTo>
                  <a:lnTo>
                    <a:pt x="231" y="200"/>
                  </a:lnTo>
                  <a:lnTo>
                    <a:pt x="246" y="202"/>
                  </a:lnTo>
                  <a:lnTo>
                    <a:pt x="259" y="204"/>
                  </a:lnTo>
                  <a:lnTo>
                    <a:pt x="273" y="206"/>
                  </a:lnTo>
                  <a:lnTo>
                    <a:pt x="286" y="208"/>
                  </a:lnTo>
                  <a:lnTo>
                    <a:pt x="298" y="210"/>
                  </a:lnTo>
                  <a:lnTo>
                    <a:pt x="307" y="210"/>
                  </a:lnTo>
                  <a:lnTo>
                    <a:pt x="319" y="212"/>
                  </a:lnTo>
                  <a:lnTo>
                    <a:pt x="329" y="214"/>
                  </a:lnTo>
                  <a:lnTo>
                    <a:pt x="336" y="214"/>
                  </a:lnTo>
                  <a:lnTo>
                    <a:pt x="344" y="214"/>
                  </a:lnTo>
                  <a:lnTo>
                    <a:pt x="352" y="215"/>
                  </a:lnTo>
                  <a:lnTo>
                    <a:pt x="357" y="215"/>
                  </a:lnTo>
                  <a:lnTo>
                    <a:pt x="363" y="215"/>
                  </a:lnTo>
                  <a:lnTo>
                    <a:pt x="369" y="215"/>
                  </a:lnTo>
                  <a:lnTo>
                    <a:pt x="373" y="215"/>
                  </a:lnTo>
                  <a:lnTo>
                    <a:pt x="380" y="215"/>
                  </a:lnTo>
                  <a:lnTo>
                    <a:pt x="388" y="215"/>
                  </a:lnTo>
                  <a:lnTo>
                    <a:pt x="398" y="215"/>
                  </a:lnTo>
                  <a:lnTo>
                    <a:pt x="409" y="215"/>
                  </a:lnTo>
                  <a:lnTo>
                    <a:pt x="421" y="214"/>
                  </a:lnTo>
                  <a:lnTo>
                    <a:pt x="432" y="214"/>
                  </a:lnTo>
                  <a:lnTo>
                    <a:pt x="446" y="214"/>
                  </a:lnTo>
                  <a:lnTo>
                    <a:pt x="459" y="212"/>
                  </a:lnTo>
                  <a:lnTo>
                    <a:pt x="474" y="210"/>
                  </a:lnTo>
                  <a:lnTo>
                    <a:pt x="490" y="210"/>
                  </a:lnTo>
                  <a:lnTo>
                    <a:pt x="507" y="208"/>
                  </a:lnTo>
                  <a:lnTo>
                    <a:pt x="524" y="206"/>
                  </a:lnTo>
                  <a:lnTo>
                    <a:pt x="542" y="204"/>
                  </a:lnTo>
                  <a:lnTo>
                    <a:pt x="561" y="202"/>
                  </a:lnTo>
                  <a:lnTo>
                    <a:pt x="580" y="200"/>
                  </a:lnTo>
                  <a:lnTo>
                    <a:pt x="601" y="198"/>
                  </a:lnTo>
                  <a:lnTo>
                    <a:pt x="647" y="191"/>
                  </a:lnTo>
                  <a:lnTo>
                    <a:pt x="693" y="183"/>
                  </a:lnTo>
                  <a:lnTo>
                    <a:pt x="737" y="177"/>
                  </a:lnTo>
                  <a:lnTo>
                    <a:pt x="784" y="169"/>
                  </a:lnTo>
                  <a:lnTo>
                    <a:pt x="826" y="162"/>
                  </a:lnTo>
                  <a:lnTo>
                    <a:pt x="868" y="156"/>
                  </a:lnTo>
                  <a:lnTo>
                    <a:pt x="910" y="148"/>
                  </a:lnTo>
                  <a:lnTo>
                    <a:pt x="951" y="143"/>
                  </a:lnTo>
                  <a:lnTo>
                    <a:pt x="991" y="135"/>
                  </a:lnTo>
                  <a:lnTo>
                    <a:pt x="1029" y="129"/>
                  </a:lnTo>
                  <a:lnTo>
                    <a:pt x="1068" y="123"/>
                  </a:lnTo>
                  <a:lnTo>
                    <a:pt x="1106" y="118"/>
                  </a:lnTo>
                  <a:lnTo>
                    <a:pt x="1143" y="112"/>
                  </a:lnTo>
                  <a:lnTo>
                    <a:pt x="1177" y="106"/>
                  </a:lnTo>
                  <a:lnTo>
                    <a:pt x="1212" y="100"/>
                  </a:lnTo>
                  <a:lnTo>
                    <a:pt x="1246" y="95"/>
                  </a:lnTo>
                  <a:lnTo>
                    <a:pt x="1279" y="89"/>
                  </a:lnTo>
                  <a:lnTo>
                    <a:pt x="1311" y="83"/>
                  </a:lnTo>
                  <a:lnTo>
                    <a:pt x="1342" y="77"/>
                  </a:lnTo>
                  <a:lnTo>
                    <a:pt x="1373" y="72"/>
                  </a:lnTo>
                  <a:lnTo>
                    <a:pt x="1402" y="68"/>
                  </a:lnTo>
                  <a:lnTo>
                    <a:pt x="1430" y="62"/>
                  </a:lnTo>
                  <a:lnTo>
                    <a:pt x="1457" y="58"/>
                  </a:lnTo>
                  <a:lnTo>
                    <a:pt x="1484" y="52"/>
                  </a:lnTo>
                  <a:lnTo>
                    <a:pt x="1511" y="48"/>
                  </a:lnTo>
                  <a:lnTo>
                    <a:pt x="1536" y="43"/>
                  </a:lnTo>
                  <a:lnTo>
                    <a:pt x="1559" y="39"/>
                  </a:lnTo>
                  <a:lnTo>
                    <a:pt x="1582" y="35"/>
                  </a:lnTo>
                  <a:lnTo>
                    <a:pt x="1605" y="29"/>
                  </a:lnTo>
                  <a:lnTo>
                    <a:pt x="1626" y="25"/>
                  </a:lnTo>
                  <a:lnTo>
                    <a:pt x="1645" y="22"/>
                  </a:lnTo>
                  <a:lnTo>
                    <a:pt x="1667" y="18"/>
                  </a:lnTo>
                  <a:lnTo>
                    <a:pt x="1684" y="14"/>
                  </a:lnTo>
                  <a:lnTo>
                    <a:pt x="1703" y="10"/>
                  </a:lnTo>
                  <a:lnTo>
                    <a:pt x="1718" y="6"/>
                  </a:lnTo>
                  <a:lnTo>
                    <a:pt x="1734" y="4"/>
                  </a:lnTo>
                  <a:lnTo>
                    <a:pt x="1747" y="2"/>
                  </a:lnTo>
                  <a:lnTo>
                    <a:pt x="1759" y="0"/>
                  </a:lnTo>
                  <a:lnTo>
                    <a:pt x="1768" y="0"/>
                  </a:lnTo>
                  <a:lnTo>
                    <a:pt x="1776" y="0"/>
                  </a:lnTo>
                  <a:lnTo>
                    <a:pt x="1795" y="0"/>
                  </a:lnTo>
                  <a:lnTo>
                    <a:pt x="1812" y="0"/>
                  </a:lnTo>
                  <a:lnTo>
                    <a:pt x="1830" y="2"/>
                  </a:lnTo>
                  <a:lnTo>
                    <a:pt x="1845" y="4"/>
                  </a:lnTo>
                  <a:lnTo>
                    <a:pt x="1859" y="6"/>
                  </a:lnTo>
                  <a:lnTo>
                    <a:pt x="1872" y="10"/>
                  </a:lnTo>
                  <a:lnTo>
                    <a:pt x="1883" y="14"/>
                  </a:lnTo>
                  <a:lnTo>
                    <a:pt x="1895" y="18"/>
                  </a:lnTo>
                  <a:lnTo>
                    <a:pt x="1903" y="22"/>
                  </a:lnTo>
                  <a:lnTo>
                    <a:pt x="1912" y="27"/>
                  </a:lnTo>
                  <a:lnTo>
                    <a:pt x="1918" y="33"/>
                  </a:lnTo>
                  <a:lnTo>
                    <a:pt x="1924" y="41"/>
                  </a:lnTo>
                  <a:lnTo>
                    <a:pt x="1928" y="47"/>
                  </a:lnTo>
                  <a:lnTo>
                    <a:pt x="1931" y="54"/>
                  </a:lnTo>
                  <a:lnTo>
                    <a:pt x="1933" y="62"/>
                  </a:lnTo>
                  <a:lnTo>
                    <a:pt x="1933" y="72"/>
                  </a:lnTo>
                  <a:lnTo>
                    <a:pt x="1933" y="77"/>
                  </a:lnTo>
                  <a:lnTo>
                    <a:pt x="1931" y="85"/>
                  </a:lnTo>
                  <a:lnTo>
                    <a:pt x="1930" y="91"/>
                  </a:lnTo>
                  <a:lnTo>
                    <a:pt x="1926" y="96"/>
                  </a:lnTo>
                  <a:lnTo>
                    <a:pt x="1920" y="104"/>
                  </a:lnTo>
                  <a:lnTo>
                    <a:pt x="1914" y="110"/>
                  </a:lnTo>
                  <a:lnTo>
                    <a:pt x="1908" y="116"/>
                  </a:lnTo>
                  <a:lnTo>
                    <a:pt x="1901" y="121"/>
                  </a:lnTo>
                  <a:lnTo>
                    <a:pt x="1891" y="127"/>
                  </a:lnTo>
                  <a:lnTo>
                    <a:pt x="1882" y="131"/>
                  </a:lnTo>
                  <a:lnTo>
                    <a:pt x="1870" y="137"/>
                  </a:lnTo>
                  <a:lnTo>
                    <a:pt x="1859" y="143"/>
                  </a:lnTo>
                  <a:lnTo>
                    <a:pt x="1847" y="148"/>
                  </a:lnTo>
                  <a:lnTo>
                    <a:pt x="1834" y="152"/>
                  </a:lnTo>
                  <a:lnTo>
                    <a:pt x="1818" y="158"/>
                  </a:lnTo>
                  <a:lnTo>
                    <a:pt x="1803" y="162"/>
                  </a:lnTo>
                  <a:lnTo>
                    <a:pt x="1749" y="179"/>
                  </a:lnTo>
                  <a:lnTo>
                    <a:pt x="1695" y="194"/>
                  </a:lnTo>
                  <a:lnTo>
                    <a:pt x="1645" y="210"/>
                  </a:lnTo>
                  <a:lnTo>
                    <a:pt x="1596" y="223"/>
                  </a:lnTo>
                  <a:lnTo>
                    <a:pt x="1549" y="239"/>
                  </a:lnTo>
                  <a:lnTo>
                    <a:pt x="1503" y="252"/>
                  </a:lnTo>
                  <a:lnTo>
                    <a:pt x="1459" y="265"/>
                  </a:lnTo>
                  <a:lnTo>
                    <a:pt x="1417" y="277"/>
                  </a:lnTo>
                  <a:lnTo>
                    <a:pt x="1377" y="290"/>
                  </a:lnTo>
                  <a:lnTo>
                    <a:pt x="1338" y="302"/>
                  </a:lnTo>
                  <a:lnTo>
                    <a:pt x="1302" y="311"/>
                  </a:lnTo>
                  <a:lnTo>
                    <a:pt x="1265" y="323"/>
                  </a:lnTo>
                  <a:lnTo>
                    <a:pt x="1233" y="333"/>
                  </a:lnTo>
                  <a:lnTo>
                    <a:pt x="1200" y="342"/>
                  </a:lnTo>
                  <a:lnTo>
                    <a:pt x="1169" y="350"/>
                  </a:lnTo>
                  <a:lnTo>
                    <a:pt x="1143" y="359"/>
                  </a:lnTo>
                  <a:lnTo>
                    <a:pt x="1116" y="367"/>
                  </a:lnTo>
                  <a:lnTo>
                    <a:pt x="1091" y="375"/>
                  </a:lnTo>
                  <a:lnTo>
                    <a:pt x="1068" y="381"/>
                  </a:lnTo>
                  <a:lnTo>
                    <a:pt x="1045" y="386"/>
                  </a:lnTo>
                  <a:lnTo>
                    <a:pt x="1025" y="394"/>
                  </a:lnTo>
                  <a:lnTo>
                    <a:pt x="1008" y="398"/>
                  </a:lnTo>
                  <a:lnTo>
                    <a:pt x="991" y="404"/>
                  </a:lnTo>
                  <a:lnTo>
                    <a:pt x="976" y="407"/>
                  </a:lnTo>
                  <a:lnTo>
                    <a:pt x="964" y="411"/>
                  </a:lnTo>
                  <a:lnTo>
                    <a:pt x="952" y="415"/>
                  </a:lnTo>
                  <a:lnTo>
                    <a:pt x="943" y="419"/>
                  </a:lnTo>
                  <a:lnTo>
                    <a:pt x="935" y="421"/>
                  </a:lnTo>
                  <a:lnTo>
                    <a:pt x="929" y="423"/>
                  </a:lnTo>
                  <a:lnTo>
                    <a:pt x="924" y="425"/>
                  </a:lnTo>
                  <a:lnTo>
                    <a:pt x="922" y="427"/>
                  </a:lnTo>
                  <a:lnTo>
                    <a:pt x="876" y="440"/>
                  </a:lnTo>
                  <a:lnTo>
                    <a:pt x="830" y="455"/>
                  </a:lnTo>
                  <a:lnTo>
                    <a:pt x="787" y="469"/>
                  </a:lnTo>
                  <a:lnTo>
                    <a:pt x="745" y="484"/>
                  </a:lnTo>
                  <a:lnTo>
                    <a:pt x="703" y="500"/>
                  </a:lnTo>
                  <a:lnTo>
                    <a:pt x="665" y="515"/>
                  </a:lnTo>
                  <a:lnTo>
                    <a:pt x="624" y="530"/>
                  </a:lnTo>
                  <a:lnTo>
                    <a:pt x="588" y="548"/>
                  </a:lnTo>
                  <a:lnTo>
                    <a:pt x="567" y="557"/>
                  </a:lnTo>
                  <a:lnTo>
                    <a:pt x="545" y="567"/>
                  </a:lnTo>
                  <a:lnTo>
                    <a:pt x="528" y="576"/>
                  </a:lnTo>
                  <a:lnTo>
                    <a:pt x="509" y="582"/>
                  </a:lnTo>
                  <a:lnTo>
                    <a:pt x="494" y="588"/>
                  </a:lnTo>
                  <a:lnTo>
                    <a:pt x="478" y="592"/>
                  </a:lnTo>
                  <a:lnTo>
                    <a:pt x="463" y="594"/>
                  </a:lnTo>
                  <a:lnTo>
                    <a:pt x="451" y="596"/>
                  </a:lnTo>
                  <a:lnTo>
                    <a:pt x="438" y="596"/>
                  </a:lnTo>
                  <a:lnTo>
                    <a:pt x="425" y="594"/>
                  </a:lnTo>
                  <a:lnTo>
                    <a:pt x="411" y="590"/>
                  </a:lnTo>
                  <a:lnTo>
                    <a:pt x="398" y="588"/>
                  </a:lnTo>
                  <a:lnTo>
                    <a:pt x="382" y="582"/>
                  </a:lnTo>
                  <a:lnTo>
                    <a:pt x="367" y="578"/>
                  </a:lnTo>
                  <a:lnTo>
                    <a:pt x="350" y="571"/>
                  </a:lnTo>
                  <a:lnTo>
                    <a:pt x="334" y="563"/>
                  </a:lnTo>
                  <a:lnTo>
                    <a:pt x="317" y="555"/>
                  </a:lnTo>
                  <a:lnTo>
                    <a:pt x="300" y="546"/>
                  </a:lnTo>
                  <a:lnTo>
                    <a:pt x="281" y="534"/>
                  </a:lnTo>
                  <a:lnTo>
                    <a:pt x="261" y="523"/>
                  </a:lnTo>
                  <a:lnTo>
                    <a:pt x="242" y="509"/>
                  </a:lnTo>
                  <a:lnTo>
                    <a:pt x="223" y="494"/>
                  </a:lnTo>
                  <a:lnTo>
                    <a:pt x="204" y="478"/>
                  </a:lnTo>
                  <a:lnTo>
                    <a:pt x="183" y="463"/>
                  </a:lnTo>
                  <a:lnTo>
                    <a:pt x="162" y="442"/>
                  </a:lnTo>
                  <a:lnTo>
                    <a:pt x="140" y="423"/>
                  </a:lnTo>
                  <a:lnTo>
                    <a:pt x="121" y="406"/>
                  </a:lnTo>
                  <a:lnTo>
                    <a:pt x="102" y="388"/>
                  </a:lnTo>
                  <a:lnTo>
                    <a:pt x="87" y="371"/>
                  </a:lnTo>
                  <a:lnTo>
                    <a:pt x="71" y="356"/>
                  </a:lnTo>
                  <a:lnTo>
                    <a:pt x="58" y="340"/>
                  </a:lnTo>
                  <a:lnTo>
                    <a:pt x="44" y="327"/>
                  </a:lnTo>
                  <a:lnTo>
                    <a:pt x="35" y="313"/>
                  </a:lnTo>
                  <a:lnTo>
                    <a:pt x="25" y="302"/>
                  </a:lnTo>
                  <a:lnTo>
                    <a:pt x="18" y="290"/>
                  </a:lnTo>
                  <a:lnTo>
                    <a:pt x="12" y="281"/>
                  </a:lnTo>
                  <a:lnTo>
                    <a:pt x="6" y="271"/>
                  </a:lnTo>
                  <a:lnTo>
                    <a:pt x="2" y="262"/>
                  </a:lnTo>
                  <a:lnTo>
                    <a:pt x="0" y="254"/>
                  </a:lnTo>
                  <a:lnTo>
                    <a:pt x="0" y="246"/>
                  </a:lnTo>
                  <a:lnTo>
                    <a:pt x="0" y="239"/>
                  </a:lnTo>
                  <a:lnTo>
                    <a:pt x="0" y="231"/>
                  </a:lnTo>
                  <a:lnTo>
                    <a:pt x="2" y="225"/>
                  </a:lnTo>
                  <a:lnTo>
                    <a:pt x="4" y="219"/>
                  </a:lnTo>
                  <a:lnTo>
                    <a:pt x="8" y="214"/>
                  </a:lnTo>
                  <a:lnTo>
                    <a:pt x="12" y="208"/>
                  </a:lnTo>
                  <a:lnTo>
                    <a:pt x="16" y="204"/>
                  </a:lnTo>
                  <a:lnTo>
                    <a:pt x="20" y="200"/>
                  </a:lnTo>
                  <a:lnTo>
                    <a:pt x="25" y="196"/>
                  </a:lnTo>
                  <a:lnTo>
                    <a:pt x="33" y="194"/>
                  </a:lnTo>
                  <a:lnTo>
                    <a:pt x="39" y="191"/>
                  </a:lnTo>
                  <a:lnTo>
                    <a:pt x="46" y="189"/>
                  </a:lnTo>
                  <a:lnTo>
                    <a:pt x="56" y="189"/>
                  </a:lnTo>
                  <a:lnTo>
                    <a:pt x="64" y="187"/>
                  </a:lnTo>
                  <a:lnTo>
                    <a:pt x="73" y="187"/>
                  </a:lnTo>
                  <a:lnTo>
                    <a:pt x="85" y="18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auto">
            <a:xfrm>
              <a:off x="4440237" y="2262188"/>
              <a:ext cx="684213" cy="1260475"/>
            </a:xfrm>
            <a:custGeom>
              <a:avLst/>
              <a:gdLst>
                <a:gd name="T0" fmla="*/ 269026701 w 862"/>
                <a:gd name="T1" fmla="*/ 0 h 1587"/>
                <a:gd name="T2" fmla="*/ 298008908 w 862"/>
                <a:gd name="T3" fmla="*/ 4416031 h 1587"/>
                <a:gd name="T4" fmla="*/ 329511272 w 862"/>
                <a:gd name="T5" fmla="*/ 14509364 h 1587"/>
                <a:gd name="T6" fmla="*/ 361643080 w 862"/>
                <a:gd name="T7" fmla="*/ 27756664 h 1587"/>
                <a:gd name="T8" fmla="*/ 398184965 w 862"/>
                <a:gd name="T9" fmla="*/ 46050622 h 1587"/>
                <a:gd name="T10" fmla="*/ 437878138 w 862"/>
                <a:gd name="T11" fmla="*/ 68760623 h 1587"/>
                <a:gd name="T12" fmla="*/ 475680499 w 862"/>
                <a:gd name="T13" fmla="*/ 95256005 h 1587"/>
                <a:gd name="T14" fmla="*/ 504661912 w 862"/>
                <a:gd name="T15" fmla="*/ 121119984 h 1587"/>
                <a:gd name="T16" fmla="*/ 526713090 w 862"/>
                <a:gd name="T17" fmla="*/ 143829972 h 1587"/>
                <a:gd name="T18" fmla="*/ 539944115 w 862"/>
                <a:gd name="T19" fmla="*/ 165909326 h 1587"/>
                <a:gd name="T20" fmla="*/ 543094510 w 862"/>
                <a:gd name="T21" fmla="*/ 184833918 h 1587"/>
                <a:gd name="T22" fmla="*/ 541834035 w 862"/>
                <a:gd name="T23" fmla="*/ 194927246 h 1587"/>
                <a:gd name="T24" fmla="*/ 536164276 w 862"/>
                <a:gd name="T25" fmla="*/ 206913272 h 1587"/>
                <a:gd name="T26" fmla="*/ 527343328 w 862"/>
                <a:gd name="T27" fmla="*/ 222683947 h 1587"/>
                <a:gd name="T28" fmla="*/ 515372779 w 862"/>
                <a:gd name="T29" fmla="*/ 240978700 h 1587"/>
                <a:gd name="T30" fmla="*/ 499621597 w 862"/>
                <a:gd name="T31" fmla="*/ 261165356 h 1587"/>
                <a:gd name="T32" fmla="*/ 466859551 w 862"/>
                <a:gd name="T33" fmla="*/ 328033256 h 1587"/>
                <a:gd name="T34" fmla="*/ 391254731 w 862"/>
                <a:gd name="T35" fmla="*/ 500881993 h 1587"/>
                <a:gd name="T36" fmla="*/ 362902762 w 862"/>
                <a:gd name="T37" fmla="*/ 558287199 h 1587"/>
                <a:gd name="T38" fmla="*/ 335181030 w 862"/>
                <a:gd name="T39" fmla="*/ 611277171 h 1587"/>
                <a:gd name="T40" fmla="*/ 308719775 w 862"/>
                <a:gd name="T41" fmla="*/ 661113176 h 1587"/>
                <a:gd name="T42" fmla="*/ 283518201 w 862"/>
                <a:gd name="T43" fmla="*/ 707164580 h 1587"/>
                <a:gd name="T44" fmla="*/ 257686390 w 862"/>
                <a:gd name="T45" fmla="*/ 748168526 h 1587"/>
                <a:gd name="T46" fmla="*/ 233744498 w 862"/>
                <a:gd name="T47" fmla="*/ 787279774 h 1587"/>
                <a:gd name="T48" fmla="*/ 210433637 w 862"/>
                <a:gd name="T49" fmla="*/ 821975788 h 1587"/>
                <a:gd name="T50" fmla="*/ 187752171 w 862"/>
                <a:gd name="T51" fmla="*/ 853518033 h 1587"/>
                <a:gd name="T52" fmla="*/ 165700199 w 862"/>
                <a:gd name="T53" fmla="*/ 880012622 h 1587"/>
                <a:gd name="T54" fmla="*/ 145538940 w 862"/>
                <a:gd name="T55" fmla="*/ 904615307 h 1587"/>
                <a:gd name="T56" fmla="*/ 123487761 w 862"/>
                <a:gd name="T57" fmla="*/ 928586564 h 1587"/>
                <a:gd name="T58" fmla="*/ 98286163 w 862"/>
                <a:gd name="T59" fmla="*/ 955081946 h 1587"/>
                <a:gd name="T60" fmla="*/ 77494666 w 862"/>
                <a:gd name="T61" fmla="*/ 975899237 h 1587"/>
                <a:gd name="T62" fmla="*/ 59853564 w 862"/>
                <a:gd name="T63" fmla="*/ 990408594 h 1587"/>
                <a:gd name="T64" fmla="*/ 45993083 w 862"/>
                <a:gd name="T65" fmla="*/ 998609224 h 1587"/>
                <a:gd name="T66" fmla="*/ 37802373 w 862"/>
                <a:gd name="T67" fmla="*/ 1001132556 h 1587"/>
                <a:gd name="T68" fmla="*/ 14490713 w 862"/>
                <a:gd name="T69" fmla="*/ 995455258 h 1587"/>
                <a:gd name="T70" fmla="*/ 2520158 w 862"/>
                <a:gd name="T71" fmla="*/ 985361930 h 1587"/>
                <a:gd name="T72" fmla="*/ 13861269 w 862"/>
                <a:gd name="T73" fmla="*/ 936156560 h 1587"/>
                <a:gd name="T74" fmla="*/ 52293092 w 862"/>
                <a:gd name="T75" fmla="*/ 824499120 h 1587"/>
                <a:gd name="T76" fmla="*/ 86315613 w 862"/>
                <a:gd name="T77" fmla="*/ 720411874 h 1587"/>
                <a:gd name="T78" fmla="*/ 116557527 w 862"/>
                <a:gd name="T79" fmla="*/ 622001927 h 1587"/>
                <a:gd name="T80" fmla="*/ 143018782 w 862"/>
                <a:gd name="T81" fmla="*/ 531161976 h 1587"/>
                <a:gd name="T82" fmla="*/ 165070755 w 862"/>
                <a:gd name="T83" fmla="*/ 447892021 h 1587"/>
                <a:gd name="T84" fmla="*/ 178300986 w 862"/>
                <a:gd name="T85" fmla="*/ 386069891 h 1587"/>
                <a:gd name="T86" fmla="*/ 187752171 w 862"/>
                <a:gd name="T87" fmla="*/ 330556588 h 1587"/>
                <a:gd name="T88" fmla="*/ 195312643 w 862"/>
                <a:gd name="T89" fmla="*/ 279459314 h 1587"/>
                <a:gd name="T90" fmla="*/ 199722720 w 862"/>
                <a:gd name="T91" fmla="*/ 234669973 h 1587"/>
                <a:gd name="T92" fmla="*/ 202242878 w 862"/>
                <a:gd name="T93" fmla="*/ 193665977 h 1587"/>
                <a:gd name="T94" fmla="*/ 200982402 w 862"/>
                <a:gd name="T95" fmla="*/ 171586624 h 1587"/>
                <a:gd name="T96" fmla="*/ 199722720 w 862"/>
                <a:gd name="T97" fmla="*/ 155815998 h 1587"/>
                <a:gd name="T98" fmla="*/ 195942087 w 862"/>
                <a:gd name="T99" fmla="*/ 136890611 h 1587"/>
                <a:gd name="T100" fmla="*/ 190272329 w 862"/>
                <a:gd name="T101" fmla="*/ 106610627 h 1587"/>
                <a:gd name="T102" fmla="*/ 182711856 w 862"/>
                <a:gd name="T103" fmla="*/ 63083324 h 1587"/>
                <a:gd name="T104" fmla="*/ 190272329 w 862"/>
                <a:gd name="T105" fmla="*/ 39742690 h 1587"/>
                <a:gd name="T106" fmla="*/ 200982402 w 862"/>
                <a:gd name="T107" fmla="*/ 21448725 h 1587"/>
                <a:gd name="T108" fmla="*/ 215473952 w 862"/>
                <a:gd name="T109" fmla="*/ 9462697 h 1587"/>
                <a:gd name="T110" fmla="*/ 232484816 w 862"/>
                <a:gd name="T111" fmla="*/ 2523333 h 1587"/>
                <a:gd name="T112" fmla="*/ 252015837 w 862"/>
                <a:gd name="T113" fmla="*/ 0 h 15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62"/>
                <a:gd name="T172" fmla="*/ 0 h 1587"/>
                <a:gd name="T173" fmla="*/ 862 w 862"/>
                <a:gd name="T174" fmla="*/ 1587 h 15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62" h="1587">
                  <a:moveTo>
                    <a:pt x="400" y="0"/>
                  </a:moveTo>
                  <a:lnTo>
                    <a:pt x="413" y="0"/>
                  </a:lnTo>
                  <a:lnTo>
                    <a:pt x="427" y="0"/>
                  </a:lnTo>
                  <a:lnTo>
                    <a:pt x="442" y="2"/>
                  </a:lnTo>
                  <a:lnTo>
                    <a:pt x="457" y="4"/>
                  </a:lnTo>
                  <a:lnTo>
                    <a:pt x="473" y="7"/>
                  </a:lnTo>
                  <a:lnTo>
                    <a:pt x="488" y="11"/>
                  </a:lnTo>
                  <a:lnTo>
                    <a:pt x="505" y="17"/>
                  </a:lnTo>
                  <a:lnTo>
                    <a:pt x="523" y="23"/>
                  </a:lnTo>
                  <a:lnTo>
                    <a:pt x="540" y="29"/>
                  </a:lnTo>
                  <a:lnTo>
                    <a:pt x="557" y="34"/>
                  </a:lnTo>
                  <a:lnTo>
                    <a:pt x="574" y="44"/>
                  </a:lnTo>
                  <a:lnTo>
                    <a:pt x="594" y="52"/>
                  </a:lnTo>
                  <a:lnTo>
                    <a:pt x="613" y="61"/>
                  </a:lnTo>
                  <a:lnTo>
                    <a:pt x="632" y="73"/>
                  </a:lnTo>
                  <a:lnTo>
                    <a:pt x="653" y="82"/>
                  </a:lnTo>
                  <a:lnTo>
                    <a:pt x="674" y="96"/>
                  </a:lnTo>
                  <a:lnTo>
                    <a:pt x="695" y="109"/>
                  </a:lnTo>
                  <a:lnTo>
                    <a:pt x="716" y="125"/>
                  </a:lnTo>
                  <a:lnTo>
                    <a:pt x="736" y="138"/>
                  </a:lnTo>
                  <a:lnTo>
                    <a:pt x="755" y="151"/>
                  </a:lnTo>
                  <a:lnTo>
                    <a:pt x="772" y="165"/>
                  </a:lnTo>
                  <a:lnTo>
                    <a:pt x="788" y="178"/>
                  </a:lnTo>
                  <a:lnTo>
                    <a:pt x="801" y="192"/>
                  </a:lnTo>
                  <a:lnTo>
                    <a:pt x="814" y="203"/>
                  </a:lnTo>
                  <a:lnTo>
                    <a:pt x="826" y="217"/>
                  </a:lnTo>
                  <a:lnTo>
                    <a:pt x="836" y="228"/>
                  </a:lnTo>
                  <a:lnTo>
                    <a:pt x="843" y="240"/>
                  </a:lnTo>
                  <a:lnTo>
                    <a:pt x="851" y="251"/>
                  </a:lnTo>
                  <a:lnTo>
                    <a:pt x="857" y="263"/>
                  </a:lnTo>
                  <a:lnTo>
                    <a:pt x="860" y="272"/>
                  </a:lnTo>
                  <a:lnTo>
                    <a:pt x="862" y="284"/>
                  </a:lnTo>
                  <a:lnTo>
                    <a:pt x="862" y="293"/>
                  </a:lnTo>
                  <a:lnTo>
                    <a:pt x="862" y="299"/>
                  </a:lnTo>
                  <a:lnTo>
                    <a:pt x="862" y="303"/>
                  </a:lnTo>
                  <a:lnTo>
                    <a:pt x="860" y="309"/>
                  </a:lnTo>
                  <a:lnTo>
                    <a:pt x="859" y="315"/>
                  </a:lnTo>
                  <a:lnTo>
                    <a:pt x="855" y="322"/>
                  </a:lnTo>
                  <a:lnTo>
                    <a:pt x="851" y="328"/>
                  </a:lnTo>
                  <a:lnTo>
                    <a:pt x="847" y="336"/>
                  </a:lnTo>
                  <a:lnTo>
                    <a:pt x="843" y="343"/>
                  </a:lnTo>
                  <a:lnTo>
                    <a:pt x="837" y="353"/>
                  </a:lnTo>
                  <a:lnTo>
                    <a:pt x="832" y="361"/>
                  </a:lnTo>
                  <a:lnTo>
                    <a:pt x="826" y="370"/>
                  </a:lnTo>
                  <a:lnTo>
                    <a:pt x="818" y="382"/>
                  </a:lnTo>
                  <a:lnTo>
                    <a:pt x="811" y="391"/>
                  </a:lnTo>
                  <a:lnTo>
                    <a:pt x="803" y="403"/>
                  </a:lnTo>
                  <a:lnTo>
                    <a:pt x="793" y="414"/>
                  </a:lnTo>
                  <a:lnTo>
                    <a:pt x="786" y="426"/>
                  </a:lnTo>
                  <a:lnTo>
                    <a:pt x="763" y="474"/>
                  </a:lnTo>
                  <a:lnTo>
                    <a:pt x="741" y="520"/>
                  </a:lnTo>
                  <a:lnTo>
                    <a:pt x="701" y="612"/>
                  </a:lnTo>
                  <a:lnTo>
                    <a:pt x="661" y="702"/>
                  </a:lnTo>
                  <a:lnTo>
                    <a:pt x="621" y="794"/>
                  </a:lnTo>
                  <a:lnTo>
                    <a:pt x="605" y="825"/>
                  </a:lnTo>
                  <a:lnTo>
                    <a:pt x="592" y="854"/>
                  </a:lnTo>
                  <a:lnTo>
                    <a:pt x="576" y="885"/>
                  </a:lnTo>
                  <a:lnTo>
                    <a:pt x="561" y="914"/>
                  </a:lnTo>
                  <a:lnTo>
                    <a:pt x="548" y="940"/>
                  </a:lnTo>
                  <a:lnTo>
                    <a:pt x="532" y="969"/>
                  </a:lnTo>
                  <a:lnTo>
                    <a:pt x="519" y="996"/>
                  </a:lnTo>
                  <a:lnTo>
                    <a:pt x="505" y="1021"/>
                  </a:lnTo>
                  <a:lnTo>
                    <a:pt x="490" y="1048"/>
                  </a:lnTo>
                  <a:lnTo>
                    <a:pt x="477" y="1073"/>
                  </a:lnTo>
                  <a:lnTo>
                    <a:pt x="463" y="1096"/>
                  </a:lnTo>
                  <a:lnTo>
                    <a:pt x="450" y="1121"/>
                  </a:lnTo>
                  <a:lnTo>
                    <a:pt x="436" y="1144"/>
                  </a:lnTo>
                  <a:lnTo>
                    <a:pt x="423" y="1165"/>
                  </a:lnTo>
                  <a:lnTo>
                    <a:pt x="409" y="1186"/>
                  </a:lnTo>
                  <a:lnTo>
                    <a:pt x="396" y="1207"/>
                  </a:lnTo>
                  <a:lnTo>
                    <a:pt x="384" y="1228"/>
                  </a:lnTo>
                  <a:lnTo>
                    <a:pt x="371" y="1248"/>
                  </a:lnTo>
                  <a:lnTo>
                    <a:pt x="358" y="1267"/>
                  </a:lnTo>
                  <a:lnTo>
                    <a:pt x="346" y="1286"/>
                  </a:lnTo>
                  <a:lnTo>
                    <a:pt x="334" y="1303"/>
                  </a:lnTo>
                  <a:lnTo>
                    <a:pt x="321" y="1320"/>
                  </a:lnTo>
                  <a:lnTo>
                    <a:pt x="310" y="1338"/>
                  </a:lnTo>
                  <a:lnTo>
                    <a:pt x="298" y="1353"/>
                  </a:lnTo>
                  <a:lnTo>
                    <a:pt x="286" y="1368"/>
                  </a:lnTo>
                  <a:lnTo>
                    <a:pt x="275" y="1382"/>
                  </a:lnTo>
                  <a:lnTo>
                    <a:pt x="263" y="1395"/>
                  </a:lnTo>
                  <a:lnTo>
                    <a:pt x="252" y="1409"/>
                  </a:lnTo>
                  <a:lnTo>
                    <a:pt x="242" y="1422"/>
                  </a:lnTo>
                  <a:lnTo>
                    <a:pt x="231" y="1434"/>
                  </a:lnTo>
                  <a:lnTo>
                    <a:pt x="219" y="1445"/>
                  </a:lnTo>
                  <a:lnTo>
                    <a:pt x="210" y="1457"/>
                  </a:lnTo>
                  <a:lnTo>
                    <a:pt x="196" y="1472"/>
                  </a:lnTo>
                  <a:lnTo>
                    <a:pt x="183" y="1487"/>
                  </a:lnTo>
                  <a:lnTo>
                    <a:pt x="169" y="1501"/>
                  </a:lnTo>
                  <a:lnTo>
                    <a:pt x="156" y="1514"/>
                  </a:lnTo>
                  <a:lnTo>
                    <a:pt x="144" y="1526"/>
                  </a:lnTo>
                  <a:lnTo>
                    <a:pt x="133" y="1537"/>
                  </a:lnTo>
                  <a:lnTo>
                    <a:pt x="123" y="1547"/>
                  </a:lnTo>
                  <a:lnTo>
                    <a:pt x="114" y="1557"/>
                  </a:lnTo>
                  <a:lnTo>
                    <a:pt x="104" y="1564"/>
                  </a:lnTo>
                  <a:lnTo>
                    <a:pt x="95" y="1570"/>
                  </a:lnTo>
                  <a:lnTo>
                    <a:pt x="87" y="1576"/>
                  </a:lnTo>
                  <a:lnTo>
                    <a:pt x="81" y="1580"/>
                  </a:lnTo>
                  <a:lnTo>
                    <a:pt x="73" y="1583"/>
                  </a:lnTo>
                  <a:lnTo>
                    <a:pt x="68" y="1585"/>
                  </a:lnTo>
                  <a:lnTo>
                    <a:pt x="64" y="1587"/>
                  </a:lnTo>
                  <a:lnTo>
                    <a:pt x="60" y="1587"/>
                  </a:lnTo>
                  <a:lnTo>
                    <a:pt x="47" y="1585"/>
                  </a:lnTo>
                  <a:lnTo>
                    <a:pt x="33" y="1582"/>
                  </a:lnTo>
                  <a:lnTo>
                    <a:pt x="23" y="1578"/>
                  </a:lnTo>
                  <a:lnTo>
                    <a:pt x="16" y="1574"/>
                  </a:lnTo>
                  <a:lnTo>
                    <a:pt x="10" y="1568"/>
                  </a:lnTo>
                  <a:lnTo>
                    <a:pt x="4" y="1562"/>
                  </a:lnTo>
                  <a:lnTo>
                    <a:pt x="2" y="1555"/>
                  </a:lnTo>
                  <a:lnTo>
                    <a:pt x="0" y="1547"/>
                  </a:lnTo>
                  <a:lnTo>
                    <a:pt x="22" y="1484"/>
                  </a:lnTo>
                  <a:lnTo>
                    <a:pt x="43" y="1424"/>
                  </a:lnTo>
                  <a:lnTo>
                    <a:pt x="64" y="1365"/>
                  </a:lnTo>
                  <a:lnTo>
                    <a:pt x="83" y="1307"/>
                  </a:lnTo>
                  <a:lnTo>
                    <a:pt x="100" y="1251"/>
                  </a:lnTo>
                  <a:lnTo>
                    <a:pt x="119" y="1196"/>
                  </a:lnTo>
                  <a:lnTo>
                    <a:pt x="137" y="1142"/>
                  </a:lnTo>
                  <a:lnTo>
                    <a:pt x="154" y="1088"/>
                  </a:lnTo>
                  <a:lnTo>
                    <a:pt x="169" y="1038"/>
                  </a:lnTo>
                  <a:lnTo>
                    <a:pt x="185" y="986"/>
                  </a:lnTo>
                  <a:lnTo>
                    <a:pt x="200" y="938"/>
                  </a:lnTo>
                  <a:lnTo>
                    <a:pt x="214" y="890"/>
                  </a:lnTo>
                  <a:lnTo>
                    <a:pt x="227" y="842"/>
                  </a:lnTo>
                  <a:lnTo>
                    <a:pt x="238" y="796"/>
                  </a:lnTo>
                  <a:lnTo>
                    <a:pt x="250" y="752"/>
                  </a:lnTo>
                  <a:lnTo>
                    <a:pt x="262" y="710"/>
                  </a:lnTo>
                  <a:lnTo>
                    <a:pt x="269" y="675"/>
                  </a:lnTo>
                  <a:lnTo>
                    <a:pt x="275" y="643"/>
                  </a:lnTo>
                  <a:lnTo>
                    <a:pt x="283" y="612"/>
                  </a:lnTo>
                  <a:lnTo>
                    <a:pt x="286" y="581"/>
                  </a:lnTo>
                  <a:lnTo>
                    <a:pt x="292" y="553"/>
                  </a:lnTo>
                  <a:lnTo>
                    <a:pt x="298" y="524"/>
                  </a:lnTo>
                  <a:lnTo>
                    <a:pt x="302" y="495"/>
                  </a:lnTo>
                  <a:lnTo>
                    <a:pt x="306" y="470"/>
                  </a:lnTo>
                  <a:lnTo>
                    <a:pt x="310" y="443"/>
                  </a:lnTo>
                  <a:lnTo>
                    <a:pt x="311" y="418"/>
                  </a:lnTo>
                  <a:lnTo>
                    <a:pt x="315" y="395"/>
                  </a:lnTo>
                  <a:lnTo>
                    <a:pt x="317" y="372"/>
                  </a:lnTo>
                  <a:lnTo>
                    <a:pt x="319" y="349"/>
                  </a:lnTo>
                  <a:lnTo>
                    <a:pt x="319" y="328"/>
                  </a:lnTo>
                  <a:lnTo>
                    <a:pt x="321" y="307"/>
                  </a:lnTo>
                  <a:lnTo>
                    <a:pt x="321" y="288"/>
                  </a:lnTo>
                  <a:lnTo>
                    <a:pt x="321" y="280"/>
                  </a:lnTo>
                  <a:lnTo>
                    <a:pt x="319" y="272"/>
                  </a:lnTo>
                  <a:lnTo>
                    <a:pt x="319" y="265"/>
                  </a:lnTo>
                  <a:lnTo>
                    <a:pt x="319" y="257"/>
                  </a:lnTo>
                  <a:lnTo>
                    <a:pt x="317" y="247"/>
                  </a:lnTo>
                  <a:lnTo>
                    <a:pt x="315" y="238"/>
                  </a:lnTo>
                  <a:lnTo>
                    <a:pt x="313" y="226"/>
                  </a:lnTo>
                  <a:lnTo>
                    <a:pt x="311" y="217"/>
                  </a:lnTo>
                  <a:lnTo>
                    <a:pt x="310" y="205"/>
                  </a:lnTo>
                  <a:lnTo>
                    <a:pt x="308" y="194"/>
                  </a:lnTo>
                  <a:lnTo>
                    <a:pt x="302" y="169"/>
                  </a:lnTo>
                  <a:lnTo>
                    <a:pt x="294" y="142"/>
                  </a:lnTo>
                  <a:lnTo>
                    <a:pt x="288" y="113"/>
                  </a:lnTo>
                  <a:lnTo>
                    <a:pt x="290" y="100"/>
                  </a:lnTo>
                  <a:lnTo>
                    <a:pt x="294" y="86"/>
                  </a:lnTo>
                  <a:lnTo>
                    <a:pt x="298" y="75"/>
                  </a:lnTo>
                  <a:lnTo>
                    <a:pt x="302" y="63"/>
                  </a:lnTo>
                  <a:lnTo>
                    <a:pt x="308" y="52"/>
                  </a:lnTo>
                  <a:lnTo>
                    <a:pt x="313" y="42"/>
                  </a:lnTo>
                  <a:lnTo>
                    <a:pt x="319" y="34"/>
                  </a:lnTo>
                  <a:lnTo>
                    <a:pt x="327" y="27"/>
                  </a:lnTo>
                  <a:lnTo>
                    <a:pt x="334" y="21"/>
                  </a:lnTo>
                  <a:lnTo>
                    <a:pt x="342" y="15"/>
                  </a:lnTo>
                  <a:lnTo>
                    <a:pt x="350" y="9"/>
                  </a:lnTo>
                  <a:lnTo>
                    <a:pt x="359" y="6"/>
                  </a:lnTo>
                  <a:lnTo>
                    <a:pt x="369" y="4"/>
                  </a:lnTo>
                  <a:lnTo>
                    <a:pt x="379" y="0"/>
                  </a:lnTo>
                  <a:lnTo>
                    <a:pt x="388" y="0"/>
                  </a:lnTo>
                  <a:lnTo>
                    <a:pt x="4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Freeform 27"/>
            <p:cNvSpPr>
              <a:spLocks/>
            </p:cNvSpPr>
            <p:nvPr/>
          </p:nvSpPr>
          <p:spPr bwMode="auto">
            <a:xfrm>
              <a:off x="4114800" y="2743200"/>
              <a:ext cx="1616075" cy="365125"/>
            </a:xfrm>
            <a:custGeom>
              <a:avLst/>
              <a:gdLst>
                <a:gd name="T0" fmla="*/ 1030113819 w 2036"/>
                <a:gd name="T1" fmla="*/ 2531215 h 459"/>
                <a:gd name="T2" fmla="*/ 1064136317 w 2036"/>
                <a:gd name="T3" fmla="*/ 8859254 h 459"/>
                <a:gd name="T4" fmla="*/ 1105089044 w 2036"/>
                <a:gd name="T5" fmla="*/ 22147735 h 459"/>
                <a:gd name="T6" fmla="*/ 1154861920 w 2036"/>
                <a:gd name="T7" fmla="*/ 40498648 h 459"/>
                <a:gd name="T8" fmla="*/ 1207785188 w 2036"/>
                <a:gd name="T9" fmla="*/ 64544403 h 459"/>
                <a:gd name="T10" fmla="*/ 1248107679 w 2036"/>
                <a:gd name="T11" fmla="*/ 87957739 h 459"/>
                <a:gd name="T12" fmla="*/ 1272048761 w 2036"/>
                <a:gd name="T13" fmla="*/ 105675470 h 459"/>
                <a:gd name="T14" fmla="*/ 1282759620 w 2036"/>
                <a:gd name="T15" fmla="*/ 122760770 h 459"/>
                <a:gd name="T16" fmla="*/ 1280869702 w 2036"/>
                <a:gd name="T17" fmla="*/ 139846069 h 459"/>
                <a:gd name="T18" fmla="*/ 1268268924 w 2036"/>
                <a:gd name="T19" fmla="*/ 156931369 h 459"/>
                <a:gd name="T20" fmla="*/ 1246847204 w 2036"/>
                <a:gd name="T21" fmla="*/ 170219848 h 459"/>
                <a:gd name="T22" fmla="*/ 1215345655 w 2036"/>
                <a:gd name="T23" fmla="*/ 180977111 h 459"/>
                <a:gd name="T24" fmla="*/ 1186363469 w 2036"/>
                <a:gd name="T25" fmla="*/ 188570755 h 459"/>
                <a:gd name="T26" fmla="*/ 1148561134 w 2036"/>
                <a:gd name="T27" fmla="*/ 194898791 h 459"/>
                <a:gd name="T28" fmla="*/ 1101308414 w 2036"/>
                <a:gd name="T29" fmla="*/ 196796804 h 459"/>
                <a:gd name="T30" fmla="*/ 1043344834 w 2036"/>
                <a:gd name="T31" fmla="*/ 198062411 h 459"/>
                <a:gd name="T32" fmla="*/ 882685110 w 2036"/>
                <a:gd name="T33" fmla="*/ 201859233 h 459"/>
                <a:gd name="T34" fmla="*/ 684222853 w 2036"/>
                <a:gd name="T35" fmla="*/ 216413368 h 459"/>
                <a:gd name="T36" fmla="*/ 580266234 w 2036"/>
                <a:gd name="T37" fmla="*/ 228436239 h 459"/>
                <a:gd name="T38" fmla="*/ 516001868 w 2036"/>
                <a:gd name="T39" fmla="*/ 238561097 h 459"/>
                <a:gd name="T40" fmla="*/ 456778608 w 2036"/>
                <a:gd name="T41" fmla="*/ 246787146 h 459"/>
                <a:gd name="T42" fmla="*/ 403855240 w 2036"/>
                <a:gd name="T43" fmla="*/ 254380790 h 459"/>
                <a:gd name="T44" fmla="*/ 357862201 w 2036"/>
                <a:gd name="T45" fmla="*/ 261341232 h 459"/>
                <a:gd name="T46" fmla="*/ 316909473 w 2036"/>
                <a:gd name="T47" fmla="*/ 268934875 h 459"/>
                <a:gd name="T48" fmla="*/ 281627294 w 2036"/>
                <a:gd name="T49" fmla="*/ 274629710 h 459"/>
                <a:gd name="T50" fmla="*/ 252645901 w 2036"/>
                <a:gd name="T51" fmla="*/ 280957746 h 459"/>
                <a:gd name="T52" fmla="*/ 227444345 w 2036"/>
                <a:gd name="T53" fmla="*/ 286652581 h 459"/>
                <a:gd name="T54" fmla="*/ 209173018 w 2036"/>
                <a:gd name="T55" fmla="*/ 289183795 h 459"/>
                <a:gd name="T56" fmla="*/ 189641960 w 2036"/>
                <a:gd name="T57" fmla="*/ 287918188 h 459"/>
                <a:gd name="T58" fmla="*/ 161920248 w 2036"/>
                <a:gd name="T59" fmla="*/ 282223353 h 459"/>
                <a:gd name="T60" fmla="*/ 126638069 w 2036"/>
                <a:gd name="T61" fmla="*/ 268934875 h 459"/>
                <a:gd name="T62" fmla="*/ 84425636 w 2036"/>
                <a:gd name="T63" fmla="*/ 250583968 h 459"/>
                <a:gd name="T64" fmla="*/ 47882970 w 2036"/>
                <a:gd name="T65" fmla="*/ 232233061 h 459"/>
                <a:gd name="T66" fmla="*/ 22681407 w 2036"/>
                <a:gd name="T67" fmla="*/ 216413368 h 459"/>
                <a:gd name="T68" fmla="*/ 6930233 w 2036"/>
                <a:gd name="T69" fmla="*/ 204390447 h 459"/>
                <a:gd name="T70" fmla="*/ 0 w 2036"/>
                <a:gd name="T71" fmla="*/ 193633184 h 459"/>
                <a:gd name="T72" fmla="*/ 1889919 w 2036"/>
                <a:gd name="T73" fmla="*/ 182242719 h 459"/>
                <a:gd name="T74" fmla="*/ 11970544 w 2036"/>
                <a:gd name="T75" fmla="*/ 174016669 h 459"/>
                <a:gd name="T76" fmla="*/ 28982199 w 2036"/>
                <a:gd name="T77" fmla="*/ 166423026 h 459"/>
                <a:gd name="T78" fmla="*/ 54183768 w 2036"/>
                <a:gd name="T79" fmla="*/ 161993798 h 459"/>
                <a:gd name="T80" fmla="*/ 135458217 w 2036"/>
                <a:gd name="T81" fmla="*/ 150603333 h 459"/>
                <a:gd name="T82" fmla="*/ 238155205 w 2036"/>
                <a:gd name="T83" fmla="*/ 136049248 h 459"/>
                <a:gd name="T84" fmla="*/ 348411816 w 2036"/>
                <a:gd name="T85" fmla="*/ 118963948 h 459"/>
                <a:gd name="T86" fmla="*/ 463078600 w 2036"/>
                <a:gd name="T87" fmla="*/ 101246217 h 459"/>
                <a:gd name="T88" fmla="*/ 558844514 w 2036"/>
                <a:gd name="T89" fmla="*/ 84160917 h 459"/>
                <a:gd name="T90" fmla="*/ 636969339 w 2036"/>
                <a:gd name="T91" fmla="*/ 69606832 h 459"/>
                <a:gd name="T92" fmla="*/ 708794172 w 2036"/>
                <a:gd name="T93" fmla="*/ 56318354 h 459"/>
                <a:gd name="T94" fmla="*/ 772428301 w 2036"/>
                <a:gd name="T95" fmla="*/ 44927876 h 459"/>
                <a:gd name="T96" fmla="*/ 828501168 w 2036"/>
                <a:gd name="T97" fmla="*/ 34170612 h 459"/>
                <a:gd name="T98" fmla="*/ 875124643 w 2036"/>
                <a:gd name="T99" fmla="*/ 25944557 h 459"/>
                <a:gd name="T100" fmla="*/ 915447134 w 2036"/>
                <a:gd name="T101" fmla="*/ 18350913 h 459"/>
                <a:gd name="T102" fmla="*/ 946948682 w 2036"/>
                <a:gd name="T103" fmla="*/ 13288484 h 459"/>
                <a:gd name="T104" fmla="*/ 982861099 w 2036"/>
                <a:gd name="T105" fmla="*/ 5062430 h 459"/>
                <a:gd name="T106" fmla="*/ 1008692892 w 2036"/>
                <a:gd name="T107" fmla="*/ 0 h 45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36"/>
                <a:gd name="T163" fmla="*/ 0 h 459"/>
                <a:gd name="T164" fmla="*/ 2036 w 2036"/>
                <a:gd name="T165" fmla="*/ 459 h 45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36" h="459">
                  <a:moveTo>
                    <a:pt x="1606" y="0"/>
                  </a:moveTo>
                  <a:lnTo>
                    <a:pt x="1614" y="0"/>
                  </a:lnTo>
                  <a:lnTo>
                    <a:pt x="1626" y="2"/>
                  </a:lnTo>
                  <a:lnTo>
                    <a:pt x="1635" y="4"/>
                  </a:lnTo>
                  <a:lnTo>
                    <a:pt x="1647" y="6"/>
                  </a:lnTo>
                  <a:lnTo>
                    <a:pt x="1660" y="8"/>
                  </a:lnTo>
                  <a:lnTo>
                    <a:pt x="1674" y="10"/>
                  </a:lnTo>
                  <a:lnTo>
                    <a:pt x="1689" y="14"/>
                  </a:lnTo>
                  <a:lnTo>
                    <a:pt x="1702" y="20"/>
                  </a:lnTo>
                  <a:lnTo>
                    <a:pt x="1720" y="23"/>
                  </a:lnTo>
                  <a:lnTo>
                    <a:pt x="1737" y="29"/>
                  </a:lnTo>
                  <a:lnTo>
                    <a:pt x="1754" y="35"/>
                  </a:lnTo>
                  <a:lnTo>
                    <a:pt x="1771" y="41"/>
                  </a:lnTo>
                  <a:lnTo>
                    <a:pt x="1791" y="48"/>
                  </a:lnTo>
                  <a:lnTo>
                    <a:pt x="1812" y="56"/>
                  </a:lnTo>
                  <a:lnTo>
                    <a:pt x="1833" y="64"/>
                  </a:lnTo>
                  <a:lnTo>
                    <a:pt x="1854" y="73"/>
                  </a:lnTo>
                  <a:lnTo>
                    <a:pt x="1877" y="83"/>
                  </a:lnTo>
                  <a:lnTo>
                    <a:pt x="1898" y="93"/>
                  </a:lnTo>
                  <a:lnTo>
                    <a:pt x="1917" y="102"/>
                  </a:lnTo>
                  <a:lnTo>
                    <a:pt x="1935" y="112"/>
                  </a:lnTo>
                  <a:lnTo>
                    <a:pt x="1952" y="121"/>
                  </a:lnTo>
                  <a:lnTo>
                    <a:pt x="1967" y="129"/>
                  </a:lnTo>
                  <a:lnTo>
                    <a:pt x="1981" y="139"/>
                  </a:lnTo>
                  <a:lnTo>
                    <a:pt x="1992" y="146"/>
                  </a:lnTo>
                  <a:lnTo>
                    <a:pt x="2002" y="154"/>
                  </a:lnTo>
                  <a:lnTo>
                    <a:pt x="2011" y="162"/>
                  </a:lnTo>
                  <a:lnTo>
                    <a:pt x="2019" y="167"/>
                  </a:lnTo>
                  <a:lnTo>
                    <a:pt x="2025" y="175"/>
                  </a:lnTo>
                  <a:lnTo>
                    <a:pt x="2031" y="181"/>
                  </a:lnTo>
                  <a:lnTo>
                    <a:pt x="2034" y="188"/>
                  </a:lnTo>
                  <a:lnTo>
                    <a:pt x="2036" y="194"/>
                  </a:lnTo>
                  <a:lnTo>
                    <a:pt x="2036" y="200"/>
                  </a:lnTo>
                  <a:lnTo>
                    <a:pt x="2036" y="208"/>
                  </a:lnTo>
                  <a:lnTo>
                    <a:pt x="2034" y="215"/>
                  </a:lnTo>
                  <a:lnTo>
                    <a:pt x="2033" y="221"/>
                  </a:lnTo>
                  <a:lnTo>
                    <a:pt x="2029" y="229"/>
                  </a:lnTo>
                  <a:lnTo>
                    <a:pt x="2025" y="236"/>
                  </a:lnTo>
                  <a:lnTo>
                    <a:pt x="2019" y="242"/>
                  </a:lnTo>
                  <a:lnTo>
                    <a:pt x="2013" y="248"/>
                  </a:lnTo>
                  <a:lnTo>
                    <a:pt x="2008" y="254"/>
                  </a:lnTo>
                  <a:lnTo>
                    <a:pt x="1998" y="260"/>
                  </a:lnTo>
                  <a:lnTo>
                    <a:pt x="1990" y="265"/>
                  </a:lnTo>
                  <a:lnTo>
                    <a:pt x="1979" y="269"/>
                  </a:lnTo>
                  <a:lnTo>
                    <a:pt x="1967" y="275"/>
                  </a:lnTo>
                  <a:lnTo>
                    <a:pt x="1956" y="279"/>
                  </a:lnTo>
                  <a:lnTo>
                    <a:pt x="1942" y="283"/>
                  </a:lnTo>
                  <a:lnTo>
                    <a:pt x="1929" y="286"/>
                  </a:lnTo>
                  <a:lnTo>
                    <a:pt x="1914" y="290"/>
                  </a:lnTo>
                  <a:lnTo>
                    <a:pt x="1904" y="292"/>
                  </a:lnTo>
                  <a:lnTo>
                    <a:pt x="1894" y="296"/>
                  </a:lnTo>
                  <a:lnTo>
                    <a:pt x="1883" y="298"/>
                  </a:lnTo>
                  <a:lnTo>
                    <a:pt x="1869" y="302"/>
                  </a:lnTo>
                  <a:lnTo>
                    <a:pt x="1856" y="304"/>
                  </a:lnTo>
                  <a:lnTo>
                    <a:pt x="1841" y="306"/>
                  </a:lnTo>
                  <a:lnTo>
                    <a:pt x="1823" y="308"/>
                  </a:lnTo>
                  <a:lnTo>
                    <a:pt x="1806" y="309"/>
                  </a:lnTo>
                  <a:lnTo>
                    <a:pt x="1789" y="309"/>
                  </a:lnTo>
                  <a:lnTo>
                    <a:pt x="1770" y="311"/>
                  </a:lnTo>
                  <a:lnTo>
                    <a:pt x="1748" y="311"/>
                  </a:lnTo>
                  <a:lnTo>
                    <a:pt x="1727" y="313"/>
                  </a:lnTo>
                  <a:lnTo>
                    <a:pt x="1704" y="313"/>
                  </a:lnTo>
                  <a:lnTo>
                    <a:pt x="1681" y="313"/>
                  </a:lnTo>
                  <a:lnTo>
                    <a:pt x="1656" y="313"/>
                  </a:lnTo>
                  <a:lnTo>
                    <a:pt x="1631" y="313"/>
                  </a:lnTo>
                  <a:lnTo>
                    <a:pt x="1556" y="315"/>
                  </a:lnTo>
                  <a:lnTo>
                    <a:pt x="1480" y="315"/>
                  </a:lnTo>
                  <a:lnTo>
                    <a:pt x="1401" y="319"/>
                  </a:lnTo>
                  <a:lnTo>
                    <a:pt x="1324" y="323"/>
                  </a:lnTo>
                  <a:lnTo>
                    <a:pt x="1246" y="329"/>
                  </a:lnTo>
                  <a:lnTo>
                    <a:pt x="1165" y="334"/>
                  </a:lnTo>
                  <a:lnTo>
                    <a:pt x="1086" y="342"/>
                  </a:lnTo>
                  <a:lnTo>
                    <a:pt x="1006" y="350"/>
                  </a:lnTo>
                  <a:lnTo>
                    <a:pt x="977" y="354"/>
                  </a:lnTo>
                  <a:lnTo>
                    <a:pt x="948" y="357"/>
                  </a:lnTo>
                  <a:lnTo>
                    <a:pt x="921" y="361"/>
                  </a:lnTo>
                  <a:lnTo>
                    <a:pt x="894" y="365"/>
                  </a:lnTo>
                  <a:lnTo>
                    <a:pt x="869" y="369"/>
                  </a:lnTo>
                  <a:lnTo>
                    <a:pt x="844" y="373"/>
                  </a:lnTo>
                  <a:lnTo>
                    <a:pt x="819" y="377"/>
                  </a:lnTo>
                  <a:lnTo>
                    <a:pt x="794" y="380"/>
                  </a:lnTo>
                  <a:lnTo>
                    <a:pt x="771" y="382"/>
                  </a:lnTo>
                  <a:lnTo>
                    <a:pt x="748" y="386"/>
                  </a:lnTo>
                  <a:lnTo>
                    <a:pt x="725" y="390"/>
                  </a:lnTo>
                  <a:lnTo>
                    <a:pt x="704" y="394"/>
                  </a:lnTo>
                  <a:lnTo>
                    <a:pt x="683" y="396"/>
                  </a:lnTo>
                  <a:lnTo>
                    <a:pt x="662" y="400"/>
                  </a:lnTo>
                  <a:lnTo>
                    <a:pt x="641" y="402"/>
                  </a:lnTo>
                  <a:lnTo>
                    <a:pt x="622" y="405"/>
                  </a:lnTo>
                  <a:lnTo>
                    <a:pt x="604" y="407"/>
                  </a:lnTo>
                  <a:lnTo>
                    <a:pt x="585" y="411"/>
                  </a:lnTo>
                  <a:lnTo>
                    <a:pt x="568" y="413"/>
                  </a:lnTo>
                  <a:lnTo>
                    <a:pt x="551" y="417"/>
                  </a:lnTo>
                  <a:lnTo>
                    <a:pt x="533" y="419"/>
                  </a:lnTo>
                  <a:lnTo>
                    <a:pt x="518" y="423"/>
                  </a:lnTo>
                  <a:lnTo>
                    <a:pt x="503" y="425"/>
                  </a:lnTo>
                  <a:lnTo>
                    <a:pt x="487" y="427"/>
                  </a:lnTo>
                  <a:lnTo>
                    <a:pt x="474" y="430"/>
                  </a:lnTo>
                  <a:lnTo>
                    <a:pt x="460" y="432"/>
                  </a:lnTo>
                  <a:lnTo>
                    <a:pt x="447" y="434"/>
                  </a:lnTo>
                  <a:lnTo>
                    <a:pt x="435" y="436"/>
                  </a:lnTo>
                  <a:lnTo>
                    <a:pt x="424" y="440"/>
                  </a:lnTo>
                  <a:lnTo>
                    <a:pt x="412" y="442"/>
                  </a:lnTo>
                  <a:lnTo>
                    <a:pt x="401" y="444"/>
                  </a:lnTo>
                  <a:lnTo>
                    <a:pt x="391" y="446"/>
                  </a:lnTo>
                  <a:lnTo>
                    <a:pt x="380" y="448"/>
                  </a:lnTo>
                  <a:lnTo>
                    <a:pt x="368" y="451"/>
                  </a:lnTo>
                  <a:lnTo>
                    <a:pt x="361" y="453"/>
                  </a:lnTo>
                  <a:lnTo>
                    <a:pt x="351" y="455"/>
                  </a:lnTo>
                  <a:lnTo>
                    <a:pt x="343" y="455"/>
                  </a:lnTo>
                  <a:lnTo>
                    <a:pt x="338" y="457"/>
                  </a:lnTo>
                  <a:lnTo>
                    <a:pt x="332" y="457"/>
                  </a:lnTo>
                  <a:lnTo>
                    <a:pt x="326" y="459"/>
                  </a:lnTo>
                  <a:lnTo>
                    <a:pt x="318" y="457"/>
                  </a:lnTo>
                  <a:lnTo>
                    <a:pt x="311" y="457"/>
                  </a:lnTo>
                  <a:lnTo>
                    <a:pt x="301" y="455"/>
                  </a:lnTo>
                  <a:lnTo>
                    <a:pt x="290" y="453"/>
                  </a:lnTo>
                  <a:lnTo>
                    <a:pt x="280" y="451"/>
                  </a:lnTo>
                  <a:lnTo>
                    <a:pt x="268" y="448"/>
                  </a:lnTo>
                  <a:lnTo>
                    <a:pt x="257" y="446"/>
                  </a:lnTo>
                  <a:lnTo>
                    <a:pt x="243" y="440"/>
                  </a:lnTo>
                  <a:lnTo>
                    <a:pt x="230" y="436"/>
                  </a:lnTo>
                  <a:lnTo>
                    <a:pt x="215" y="430"/>
                  </a:lnTo>
                  <a:lnTo>
                    <a:pt x="201" y="425"/>
                  </a:lnTo>
                  <a:lnTo>
                    <a:pt x="186" y="419"/>
                  </a:lnTo>
                  <a:lnTo>
                    <a:pt x="169" y="411"/>
                  </a:lnTo>
                  <a:lnTo>
                    <a:pt x="151" y="403"/>
                  </a:lnTo>
                  <a:lnTo>
                    <a:pt x="134" y="396"/>
                  </a:lnTo>
                  <a:lnTo>
                    <a:pt x="117" y="386"/>
                  </a:lnTo>
                  <a:lnTo>
                    <a:pt x="103" y="379"/>
                  </a:lnTo>
                  <a:lnTo>
                    <a:pt x="90" y="373"/>
                  </a:lnTo>
                  <a:lnTo>
                    <a:pt x="76" y="367"/>
                  </a:lnTo>
                  <a:lnTo>
                    <a:pt x="65" y="359"/>
                  </a:lnTo>
                  <a:lnTo>
                    <a:pt x="55" y="354"/>
                  </a:lnTo>
                  <a:lnTo>
                    <a:pt x="46" y="348"/>
                  </a:lnTo>
                  <a:lnTo>
                    <a:pt x="36" y="342"/>
                  </a:lnTo>
                  <a:lnTo>
                    <a:pt x="28" y="336"/>
                  </a:lnTo>
                  <a:lnTo>
                    <a:pt x="23" y="332"/>
                  </a:lnTo>
                  <a:lnTo>
                    <a:pt x="15" y="327"/>
                  </a:lnTo>
                  <a:lnTo>
                    <a:pt x="11" y="323"/>
                  </a:lnTo>
                  <a:lnTo>
                    <a:pt x="7" y="317"/>
                  </a:lnTo>
                  <a:lnTo>
                    <a:pt x="3" y="313"/>
                  </a:lnTo>
                  <a:lnTo>
                    <a:pt x="2" y="309"/>
                  </a:lnTo>
                  <a:lnTo>
                    <a:pt x="0" y="306"/>
                  </a:lnTo>
                  <a:lnTo>
                    <a:pt x="0" y="302"/>
                  </a:lnTo>
                  <a:lnTo>
                    <a:pt x="0" y="298"/>
                  </a:lnTo>
                  <a:lnTo>
                    <a:pt x="2" y="292"/>
                  </a:lnTo>
                  <a:lnTo>
                    <a:pt x="3" y="288"/>
                  </a:lnTo>
                  <a:lnTo>
                    <a:pt x="5" y="284"/>
                  </a:lnTo>
                  <a:lnTo>
                    <a:pt x="9" y="281"/>
                  </a:lnTo>
                  <a:lnTo>
                    <a:pt x="13" y="277"/>
                  </a:lnTo>
                  <a:lnTo>
                    <a:pt x="19" y="275"/>
                  </a:lnTo>
                  <a:lnTo>
                    <a:pt x="25" y="271"/>
                  </a:lnTo>
                  <a:lnTo>
                    <a:pt x="30" y="269"/>
                  </a:lnTo>
                  <a:lnTo>
                    <a:pt x="38" y="265"/>
                  </a:lnTo>
                  <a:lnTo>
                    <a:pt x="46" y="263"/>
                  </a:lnTo>
                  <a:lnTo>
                    <a:pt x="53" y="261"/>
                  </a:lnTo>
                  <a:lnTo>
                    <a:pt x="63" y="258"/>
                  </a:lnTo>
                  <a:lnTo>
                    <a:pt x="75" y="258"/>
                  </a:lnTo>
                  <a:lnTo>
                    <a:pt x="86" y="256"/>
                  </a:lnTo>
                  <a:lnTo>
                    <a:pt x="98" y="254"/>
                  </a:lnTo>
                  <a:lnTo>
                    <a:pt x="136" y="250"/>
                  </a:lnTo>
                  <a:lnTo>
                    <a:pt x="174" y="244"/>
                  </a:lnTo>
                  <a:lnTo>
                    <a:pt x="215" y="238"/>
                  </a:lnTo>
                  <a:lnTo>
                    <a:pt x="253" y="233"/>
                  </a:lnTo>
                  <a:lnTo>
                    <a:pt x="295" y="229"/>
                  </a:lnTo>
                  <a:lnTo>
                    <a:pt x="336" y="221"/>
                  </a:lnTo>
                  <a:lnTo>
                    <a:pt x="378" y="215"/>
                  </a:lnTo>
                  <a:lnTo>
                    <a:pt x="420" y="210"/>
                  </a:lnTo>
                  <a:lnTo>
                    <a:pt x="464" y="204"/>
                  </a:lnTo>
                  <a:lnTo>
                    <a:pt x="508" y="196"/>
                  </a:lnTo>
                  <a:lnTo>
                    <a:pt x="553" y="188"/>
                  </a:lnTo>
                  <a:lnTo>
                    <a:pt x="597" y="183"/>
                  </a:lnTo>
                  <a:lnTo>
                    <a:pt x="643" y="175"/>
                  </a:lnTo>
                  <a:lnTo>
                    <a:pt x="689" y="167"/>
                  </a:lnTo>
                  <a:lnTo>
                    <a:pt x="735" y="160"/>
                  </a:lnTo>
                  <a:lnTo>
                    <a:pt x="783" y="152"/>
                  </a:lnTo>
                  <a:lnTo>
                    <a:pt x="817" y="144"/>
                  </a:lnTo>
                  <a:lnTo>
                    <a:pt x="852" y="139"/>
                  </a:lnTo>
                  <a:lnTo>
                    <a:pt x="887" y="133"/>
                  </a:lnTo>
                  <a:lnTo>
                    <a:pt x="919" y="127"/>
                  </a:lnTo>
                  <a:lnTo>
                    <a:pt x="950" y="121"/>
                  </a:lnTo>
                  <a:lnTo>
                    <a:pt x="981" y="116"/>
                  </a:lnTo>
                  <a:lnTo>
                    <a:pt x="1011" y="110"/>
                  </a:lnTo>
                  <a:lnTo>
                    <a:pt x="1042" y="104"/>
                  </a:lnTo>
                  <a:lnTo>
                    <a:pt x="1071" y="100"/>
                  </a:lnTo>
                  <a:lnTo>
                    <a:pt x="1098" y="94"/>
                  </a:lnTo>
                  <a:lnTo>
                    <a:pt x="1125" y="89"/>
                  </a:lnTo>
                  <a:lnTo>
                    <a:pt x="1151" y="85"/>
                  </a:lnTo>
                  <a:lnTo>
                    <a:pt x="1176" y="81"/>
                  </a:lnTo>
                  <a:lnTo>
                    <a:pt x="1201" y="75"/>
                  </a:lnTo>
                  <a:lnTo>
                    <a:pt x="1226" y="71"/>
                  </a:lnTo>
                  <a:lnTo>
                    <a:pt x="1249" y="68"/>
                  </a:lnTo>
                  <a:lnTo>
                    <a:pt x="1272" y="62"/>
                  </a:lnTo>
                  <a:lnTo>
                    <a:pt x="1294" y="58"/>
                  </a:lnTo>
                  <a:lnTo>
                    <a:pt x="1315" y="54"/>
                  </a:lnTo>
                  <a:lnTo>
                    <a:pt x="1334" y="50"/>
                  </a:lnTo>
                  <a:lnTo>
                    <a:pt x="1353" y="48"/>
                  </a:lnTo>
                  <a:lnTo>
                    <a:pt x="1372" y="45"/>
                  </a:lnTo>
                  <a:lnTo>
                    <a:pt x="1389" y="41"/>
                  </a:lnTo>
                  <a:lnTo>
                    <a:pt x="1407" y="39"/>
                  </a:lnTo>
                  <a:lnTo>
                    <a:pt x="1422" y="35"/>
                  </a:lnTo>
                  <a:lnTo>
                    <a:pt x="1437" y="33"/>
                  </a:lnTo>
                  <a:lnTo>
                    <a:pt x="1453" y="29"/>
                  </a:lnTo>
                  <a:lnTo>
                    <a:pt x="1466" y="27"/>
                  </a:lnTo>
                  <a:lnTo>
                    <a:pt x="1480" y="25"/>
                  </a:lnTo>
                  <a:lnTo>
                    <a:pt x="1491" y="23"/>
                  </a:lnTo>
                  <a:lnTo>
                    <a:pt x="1503" y="21"/>
                  </a:lnTo>
                  <a:lnTo>
                    <a:pt x="1514" y="20"/>
                  </a:lnTo>
                  <a:lnTo>
                    <a:pt x="1532" y="14"/>
                  </a:lnTo>
                  <a:lnTo>
                    <a:pt x="1547" y="12"/>
                  </a:lnTo>
                  <a:lnTo>
                    <a:pt x="1560" y="8"/>
                  </a:lnTo>
                  <a:lnTo>
                    <a:pt x="1572" y="6"/>
                  </a:lnTo>
                  <a:lnTo>
                    <a:pt x="1583" y="4"/>
                  </a:lnTo>
                  <a:lnTo>
                    <a:pt x="1593" y="2"/>
                  </a:lnTo>
                  <a:lnTo>
                    <a:pt x="1601" y="0"/>
                  </a:lnTo>
                  <a:lnTo>
                    <a:pt x="16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048000" y="1295400"/>
            <a:ext cx="144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采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5842" name="Picture 2" descr="http://upload.wikimedia.org/wikipedia/commons/thumb/6/61/Bokchoy.jpg/250px-Bokchoy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221480"/>
            <a:ext cx="2819400" cy="225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4" name="Picture 4" descr="http://upload.wikimedia.org/wikipedia/commons/thumb/f/fe/Kleinmarkthalle_Frankfurt_Gem%C3%BCsestand.jpg/300px-Kleinmarkthalle_Frankfurt_Gem%C3%BCsestand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3810000"/>
            <a:ext cx="3891369" cy="2581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5" name="Picture 5" descr="C:\Users\Meishing\Desktop\meizhou pics\菜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876800" y="1447800"/>
            <a:ext cx="3886200" cy="11239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2" name="Group 21"/>
          <p:cNvGrpSpPr/>
          <p:nvPr/>
        </p:nvGrpSpPr>
        <p:grpSpPr>
          <a:xfrm>
            <a:off x="4572000" y="762000"/>
            <a:ext cx="4572000" cy="523220"/>
            <a:chOff x="4572000" y="762000"/>
            <a:chExt cx="4572000" cy="523220"/>
          </a:xfrm>
        </p:grpSpPr>
        <p:sp>
          <p:nvSpPr>
            <p:cNvPr id="23" name="TextBox 22"/>
            <p:cNvSpPr txBox="1"/>
            <p:nvPr/>
          </p:nvSpPr>
          <p:spPr>
            <a:xfrm>
              <a:off x="4572000" y="762000"/>
              <a:ext cx="4572000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菜买回来了</a:t>
              </a:r>
              <a:r>
                <a:rPr lang="en-US" altLang="zh-CN" sz="2800" dirty="0" smtClean="0">
                  <a:latin typeface="Adobe Kaiti Std R" pitchFamily="18" charset="-128"/>
                  <a:ea typeface="Adobe Kaiti Std R" pitchFamily="18" charset="-128"/>
                </a:rPr>
                <a:t>, </a:t>
              </a:r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放在哪儿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24" name="Action Button: Sound 23">
              <a:hlinkClick r:id="" action="ppaction://noaction" highlightClick="1">
                <a:snd r:embed="rId10" name="applause.wav"/>
              </a:hlinkClick>
            </p:cNvPr>
            <p:cNvSpPr/>
            <p:nvPr/>
          </p:nvSpPr>
          <p:spPr>
            <a:xfrm>
              <a:off x="8458200" y="838200"/>
              <a:ext cx="304800" cy="381000"/>
            </a:xfrm>
            <a:prstGeom prst="actionButtonSou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305800" y="6611779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pic>
        <p:nvPicPr>
          <p:cNvPr id="29" name="Picture 6" descr="C:\Users\Meishing\Desktop\meizhou pics\45-41.png"/>
          <p:cNvPicPr>
            <a:picLocks noChangeAspect="1" noChangeArrowheads="1"/>
          </p:cNvPicPr>
          <p:nvPr/>
        </p:nvPicPr>
        <p:blipFill>
          <a:blip r:embed="rId11" cstate="print">
            <a:lum bright="-20000" contrast="40000"/>
          </a:blip>
          <a:srcRect l="64167" r="18333"/>
          <a:stretch>
            <a:fillRect/>
          </a:stretch>
        </p:blipFill>
        <p:spPr bwMode="auto">
          <a:xfrm>
            <a:off x="762000" y="1219200"/>
            <a:ext cx="1938153" cy="131101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5-cu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1" grpId="0"/>
      <p:bldP spid="2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96000" y="24384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饺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子皮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3048000"/>
            <a:ext cx="1371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饺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7200" y="990600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交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6082" name="Picture 2" descr="http://upload.wikimedia.org/wikipedia/commons/thumb/f/ff/Jiaozi.jpg/800px-Jiaoz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810000"/>
            <a:ext cx="3822700" cy="2865626"/>
          </a:xfrm>
          <a:prstGeom prst="rect">
            <a:avLst/>
          </a:prstGeom>
          <a:noFill/>
        </p:spPr>
      </p:pic>
      <p:pic>
        <p:nvPicPr>
          <p:cNvPr id="46084" name="Picture 4" descr="http://upload.wikimedia.org/wikipedia/commons/1/10/MakingJiaoz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581400"/>
            <a:ext cx="3810000" cy="2971800"/>
          </a:xfrm>
          <a:prstGeom prst="rect">
            <a:avLst/>
          </a:prstGeom>
          <a:noFill/>
        </p:spPr>
      </p:pic>
      <p:cxnSp>
        <p:nvCxnSpPr>
          <p:cNvPr id="28" name="Straight Arrow Connector 27"/>
          <p:cNvCxnSpPr/>
          <p:nvPr/>
        </p:nvCxnSpPr>
        <p:spPr>
          <a:xfrm flipH="1">
            <a:off x="7162800" y="3124200"/>
            <a:ext cx="457200" cy="2209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305800" y="6611779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pic>
        <p:nvPicPr>
          <p:cNvPr id="31" name="Picture 6" descr="C:\Users\Meishing\Desktop\meizhou pics\45-41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11667" r="70000"/>
          <a:stretch>
            <a:fillRect/>
          </a:stretch>
        </p:blipFill>
        <p:spPr bwMode="auto">
          <a:xfrm>
            <a:off x="762000" y="1371600"/>
            <a:ext cx="2030446" cy="1311017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3581400" y="762000"/>
            <a:ext cx="83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饣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6" grpId="0"/>
      <p:bldP spid="26" grpId="1"/>
      <p:bldP spid="32" grpId="0"/>
      <p:bldP spid="3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6000" y="2819400"/>
            <a:ext cx="1600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汤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匙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3200400"/>
            <a:ext cx="1295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肉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汤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3794" name="Picture 2" descr="http://upload.wikimedia.org/wikipedia/commons/thumb/c/c6/Turtle_soup_chinese.jpg/800px-Turtle_soup_chine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114800"/>
            <a:ext cx="3252788" cy="2438400"/>
          </a:xfrm>
          <a:prstGeom prst="rect">
            <a:avLst/>
          </a:prstGeom>
          <a:noFill/>
        </p:spPr>
      </p:pic>
      <p:pic>
        <p:nvPicPr>
          <p:cNvPr id="14" name="Picture 2" descr="http://upload.wikimedia.org/wikipedia/commons/thumb/c/c6/Turtle_soup_chinese.jpg/800px-Turtle_soup_chine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91000"/>
            <a:ext cx="3252788" cy="2438400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/>
          <p:nvPr/>
        </p:nvCxnSpPr>
        <p:spPr>
          <a:xfrm flipH="1">
            <a:off x="6477000" y="3429000"/>
            <a:ext cx="457200" cy="1371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05800" y="6611779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pic>
        <p:nvPicPr>
          <p:cNvPr id="20" name="Picture 6" descr="C:\Users\Meishing\Desktop\meizhou pics\45-4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81667"/>
          <a:stretch>
            <a:fillRect/>
          </a:stretch>
        </p:blipFill>
        <p:spPr bwMode="auto">
          <a:xfrm>
            <a:off x="838200" y="1295400"/>
            <a:ext cx="2006259" cy="129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028569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前活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C:\Users\Meishing\Desktop\meizhou pics\45-4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8" name="Picture 4" descr="http://upload.wikimedia.org/wikipedia/commons/9/9d/William_Turner_Barn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4495800" y="4038600"/>
            <a:ext cx="1029785" cy="789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7" name="Picture 3" descr="C:\Users\Meishing\Desktop\課本故事圖檔\L3-10 (1)\11.jp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400800" y="3810000"/>
            <a:ext cx="1219200" cy="1228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9" name="Picture 5" descr="File:Spoon Clip Art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5943600"/>
            <a:ext cx="1504950" cy="72222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133600" y="2971800"/>
            <a:ext cx="10668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场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" y="4572000"/>
            <a:ext cx="10668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阳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5842337"/>
            <a:ext cx="10668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汤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0" y="3048000"/>
            <a:ext cx="304800" cy="76200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14400" y="4724400"/>
            <a:ext cx="304800" cy="76200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14400" y="5943600"/>
            <a:ext cx="304800" cy="7620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447800" y="1295400"/>
            <a:ext cx="533400" cy="990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172200" y="2362200"/>
            <a:ext cx="99060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6" name="Picture 2" descr="C:\Users\Meishing\Desktop\meizhou pics\pics\pics\6.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43400" y="5105400"/>
            <a:ext cx="625147" cy="620713"/>
          </a:xfrm>
          <a:prstGeom prst="rect">
            <a:avLst/>
          </a:prstGeom>
          <a:noFill/>
        </p:spPr>
      </p:pic>
      <p:sp>
        <p:nvSpPr>
          <p:cNvPr id="24" name="Oval 23"/>
          <p:cNvSpPr/>
          <p:nvPr/>
        </p:nvSpPr>
        <p:spPr>
          <a:xfrm>
            <a:off x="3200400" y="2133600"/>
            <a:ext cx="1371600" cy="457200"/>
          </a:xfrm>
          <a:prstGeom prst="ellipse">
            <a:avLst/>
          </a:prstGeom>
          <a:solidFill>
            <a:srgbClr val="69FD35">
              <a:alpha val="0"/>
            </a:srgb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09600" y="304800"/>
            <a:ext cx="15240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拼字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1A0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1A0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70" decel="100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770" decel="100000"/>
                                        <p:tgtEl>
                                          <p:spTgt spid="317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1A0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4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说故事－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石头汤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请到美洲华语网站下载</a:t>
            </a:r>
            <a:r>
              <a:rPr lang="en-US" altLang="zh-CN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或利用美洲华语创作天地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可先让学生只看图片，请学生用中文把故事说出来，利用大家的想像力，再看文字或听故事以强化对故事的了解。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0" y="838200"/>
            <a:ext cx="47244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说一说：学生如何在学校与同学合作报告？</a:t>
            </a:r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838200" y="31242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煮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饭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629400" y="3962400"/>
            <a:ext cx="762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86400" y="27432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煮菜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6858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者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05200" y="1981200"/>
            <a:ext cx="1339850" cy="381000"/>
            <a:chOff x="976313" y="5214938"/>
            <a:chExt cx="3792537" cy="1012825"/>
          </a:xfrm>
        </p:grpSpPr>
        <p:sp>
          <p:nvSpPr>
            <p:cNvPr id="12" name="Freeform 17"/>
            <p:cNvSpPr>
              <a:spLocks/>
            </p:cNvSpPr>
            <p:nvPr/>
          </p:nvSpPr>
          <p:spPr bwMode="auto">
            <a:xfrm>
              <a:off x="976313" y="5329238"/>
              <a:ext cx="493712" cy="898525"/>
            </a:xfrm>
            <a:custGeom>
              <a:avLst/>
              <a:gdLst/>
              <a:ahLst/>
              <a:cxnLst>
                <a:cxn ang="0">
                  <a:pos x="476" y="2"/>
                </a:cxn>
                <a:cxn ang="0">
                  <a:pos x="487" y="7"/>
                </a:cxn>
                <a:cxn ang="0">
                  <a:pos x="499" y="19"/>
                </a:cxn>
                <a:cxn ang="0">
                  <a:pos x="512" y="36"/>
                </a:cxn>
                <a:cxn ang="0">
                  <a:pos x="524" y="59"/>
                </a:cxn>
                <a:cxn ang="0">
                  <a:pos x="541" y="101"/>
                </a:cxn>
                <a:cxn ang="0">
                  <a:pos x="570" y="168"/>
                </a:cxn>
                <a:cxn ang="0">
                  <a:pos x="593" y="230"/>
                </a:cxn>
                <a:cxn ang="0">
                  <a:pos x="608" y="287"/>
                </a:cxn>
                <a:cxn ang="0">
                  <a:pos x="618" y="337"/>
                </a:cxn>
                <a:cxn ang="0">
                  <a:pos x="621" y="385"/>
                </a:cxn>
                <a:cxn ang="0">
                  <a:pos x="618" y="464"/>
                </a:cxn>
                <a:cxn ang="0">
                  <a:pos x="604" y="543"/>
                </a:cxn>
                <a:cxn ang="0">
                  <a:pos x="581" y="623"/>
                </a:cxn>
                <a:cxn ang="0">
                  <a:pos x="550" y="706"/>
                </a:cxn>
                <a:cxn ang="0">
                  <a:pos x="514" y="790"/>
                </a:cxn>
                <a:cxn ang="0">
                  <a:pos x="485" y="858"/>
                </a:cxn>
                <a:cxn ang="0">
                  <a:pos x="460" y="911"/>
                </a:cxn>
                <a:cxn ang="0">
                  <a:pos x="431" y="961"/>
                </a:cxn>
                <a:cxn ang="0">
                  <a:pos x="399" y="1005"/>
                </a:cxn>
                <a:cxn ang="0">
                  <a:pos x="360" y="1044"/>
                </a:cxn>
                <a:cxn ang="0">
                  <a:pos x="318" y="1080"/>
                </a:cxn>
                <a:cxn ang="0">
                  <a:pos x="278" y="1109"/>
                </a:cxn>
                <a:cxn ang="0">
                  <a:pos x="253" y="1120"/>
                </a:cxn>
                <a:cxn ang="0">
                  <a:pos x="228" y="1128"/>
                </a:cxn>
                <a:cxn ang="0">
                  <a:pos x="201" y="1132"/>
                </a:cxn>
                <a:cxn ang="0">
                  <a:pos x="161" y="1128"/>
                </a:cxn>
                <a:cxn ang="0">
                  <a:pos x="126" y="1117"/>
                </a:cxn>
                <a:cxn ang="0">
                  <a:pos x="94" y="1097"/>
                </a:cxn>
                <a:cxn ang="0">
                  <a:pos x="63" y="1072"/>
                </a:cxn>
                <a:cxn ang="0">
                  <a:pos x="38" y="1042"/>
                </a:cxn>
                <a:cxn ang="0">
                  <a:pos x="17" y="986"/>
                </a:cxn>
                <a:cxn ang="0">
                  <a:pos x="3" y="915"/>
                </a:cxn>
                <a:cxn ang="0">
                  <a:pos x="0" y="842"/>
                </a:cxn>
                <a:cxn ang="0">
                  <a:pos x="3" y="781"/>
                </a:cxn>
                <a:cxn ang="0">
                  <a:pos x="17" y="717"/>
                </a:cxn>
                <a:cxn ang="0">
                  <a:pos x="50" y="646"/>
                </a:cxn>
                <a:cxn ang="0">
                  <a:pos x="105" y="568"/>
                </a:cxn>
                <a:cxn ang="0">
                  <a:pos x="155" y="495"/>
                </a:cxn>
                <a:cxn ang="0">
                  <a:pos x="201" y="426"/>
                </a:cxn>
                <a:cxn ang="0">
                  <a:pos x="243" y="364"/>
                </a:cxn>
                <a:cxn ang="0">
                  <a:pos x="280" y="307"/>
                </a:cxn>
                <a:cxn ang="0">
                  <a:pos x="312" y="257"/>
                </a:cxn>
                <a:cxn ang="0">
                  <a:pos x="339" y="211"/>
                </a:cxn>
                <a:cxn ang="0">
                  <a:pos x="362" y="170"/>
                </a:cxn>
                <a:cxn ang="0">
                  <a:pos x="380" y="134"/>
                </a:cxn>
                <a:cxn ang="0">
                  <a:pos x="393" y="105"/>
                </a:cxn>
                <a:cxn ang="0">
                  <a:pos x="403" y="73"/>
                </a:cxn>
                <a:cxn ang="0">
                  <a:pos x="414" y="44"/>
                </a:cxn>
                <a:cxn ang="0">
                  <a:pos x="428" y="23"/>
                </a:cxn>
                <a:cxn ang="0">
                  <a:pos x="441" y="9"/>
                </a:cxn>
                <a:cxn ang="0">
                  <a:pos x="458" y="2"/>
                </a:cxn>
                <a:cxn ang="0">
                  <a:pos x="470" y="0"/>
                </a:cxn>
              </a:cxnLst>
              <a:rect l="0" t="0" r="r" b="b"/>
              <a:pathLst>
                <a:path w="621" h="1132">
                  <a:moveTo>
                    <a:pt x="470" y="0"/>
                  </a:moveTo>
                  <a:lnTo>
                    <a:pt x="472" y="0"/>
                  </a:lnTo>
                  <a:lnTo>
                    <a:pt x="476" y="2"/>
                  </a:lnTo>
                  <a:lnTo>
                    <a:pt x="479" y="2"/>
                  </a:lnTo>
                  <a:lnTo>
                    <a:pt x="483" y="3"/>
                  </a:lnTo>
                  <a:lnTo>
                    <a:pt x="487" y="7"/>
                  </a:lnTo>
                  <a:lnTo>
                    <a:pt x="491" y="9"/>
                  </a:lnTo>
                  <a:lnTo>
                    <a:pt x="495" y="13"/>
                  </a:lnTo>
                  <a:lnTo>
                    <a:pt x="499" y="19"/>
                  </a:lnTo>
                  <a:lnTo>
                    <a:pt x="504" y="23"/>
                  </a:lnTo>
                  <a:lnTo>
                    <a:pt x="508" y="28"/>
                  </a:lnTo>
                  <a:lnTo>
                    <a:pt x="512" y="36"/>
                  </a:lnTo>
                  <a:lnTo>
                    <a:pt x="516" y="42"/>
                  </a:lnTo>
                  <a:lnTo>
                    <a:pt x="520" y="51"/>
                  </a:lnTo>
                  <a:lnTo>
                    <a:pt x="524" y="59"/>
                  </a:lnTo>
                  <a:lnTo>
                    <a:pt x="526" y="69"/>
                  </a:lnTo>
                  <a:lnTo>
                    <a:pt x="529" y="78"/>
                  </a:lnTo>
                  <a:lnTo>
                    <a:pt x="541" y="101"/>
                  </a:lnTo>
                  <a:lnTo>
                    <a:pt x="550" y="124"/>
                  </a:lnTo>
                  <a:lnTo>
                    <a:pt x="560" y="147"/>
                  </a:lnTo>
                  <a:lnTo>
                    <a:pt x="570" y="168"/>
                  </a:lnTo>
                  <a:lnTo>
                    <a:pt x="577" y="190"/>
                  </a:lnTo>
                  <a:lnTo>
                    <a:pt x="585" y="211"/>
                  </a:lnTo>
                  <a:lnTo>
                    <a:pt x="593" y="230"/>
                  </a:lnTo>
                  <a:lnTo>
                    <a:pt x="598" y="249"/>
                  </a:lnTo>
                  <a:lnTo>
                    <a:pt x="604" y="268"/>
                  </a:lnTo>
                  <a:lnTo>
                    <a:pt x="608" y="287"/>
                  </a:lnTo>
                  <a:lnTo>
                    <a:pt x="612" y="305"/>
                  </a:lnTo>
                  <a:lnTo>
                    <a:pt x="616" y="322"/>
                  </a:lnTo>
                  <a:lnTo>
                    <a:pt x="618" y="337"/>
                  </a:lnTo>
                  <a:lnTo>
                    <a:pt x="620" y="355"/>
                  </a:lnTo>
                  <a:lnTo>
                    <a:pt x="621" y="370"/>
                  </a:lnTo>
                  <a:lnTo>
                    <a:pt x="621" y="385"/>
                  </a:lnTo>
                  <a:lnTo>
                    <a:pt x="621" y="410"/>
                  </a:lnTo>
                  <a:lnTo>
                    <a:pt x="620" y="437"/>
                  </a:lnTo>
                  <a:lnTo>
                    <a:pt x="618" y="464"/>
                  </a:lnTo>
                  <a:lnTo>
                    <a:pt x="614" y="489"/>
                  </a:lnTo>
                  <a:lnTo>
                    <a:pt x="608" y="516"/>
                  </a:lnTo>
                  <a:lnTo>
                    <a:pt x="604" y="543"/>
                  </a:lnTo>
                  <a:lnTo>
                    <a:pt x="597" y="570"/>
                  </a:lnTo>
                  <a:lnTo>
                    <a:pt x="589" y="596"/>
                  </a:lnTo>
                  <a:lnTo>
                    <a:pt x="581" y="623"/>
                  </a:lnTo>
                  <a:lnTo>
                    <a:pt x="572" y="650"/>
                  </a:lnTo>
                  <a:lnTo>
                    <a:pt x="562" y="679"/>
                  </a:lnTo>
                  <a:lnTo>
                    <a:pt x="550" y="706"/>
                  </a:lnTo>
                  <a:lnTo>
                    <a:pt x="539" y="733"/>
                  </a:lnTo>
                  <a:lnTo>
                    <a:pt x="527" y="762"/>
                  </a:lnTo>
                  <a:lnTo>
                    <a:pt x="514" y="790"/>
                  </a:lnTo>
                  <a:lnTo>
                    <a:pt x="499" y="817"/>
                  </a:lnTo>
                  <a:lnTo>
                    <a:pt x="493" y="838"/>
                  </a:lnTo>
                  <a:lnTo>
                    <a:pt x="485" y="858"/>
                  </a:lnTo>
                  <a:lnTo>
                    <a:pt x="478" y="877"/>
                  </a:lnTo>
                  <a:lnTo>
                    <a:pt x="468" y="894"/>
                  </a:lnTo>
                  <a:lnTo>
                    <a:pt x="460" y="911"/>
                  </a:lnTo>
                  <a:lnTo>
                    <a:pt x="451" y="929"/>
                  </a:lnTo>
                  <a:lnTo>
                    <a:pt x="441" y="946"/>
                  </a:lnTo>
                  <a:lnTo>
                    <a:pt x="431" y="961"/>
                  </a:lnTo>
                  <a:lnTo>
                    <a:pt x="420" y="977"/>
                  </a:lnTo>
                  <a:lnTo>
                    <a:pt x="408" y="992"/>
                  </a:lnTo>
                  <a:lnTo>
                    <a:pt x="399" y="1005"/>
                  </a:lnTo>
                  <a:lnTo>
                    <a:pt x="385" y="1019"/>
                  </a:lnTo>
                  <a:lnTo>
                    <a:pt x="374" y="1030"/>
                  </a:lnTo>
                  <a:lnTo>
                    <a:pt x="360" y="1044"/>
                  </a:lnTo>
                  <a:lnTo>
                    <a:pt x="349" y="1053"/>
                  </a:lnTo>
                  <a:lnTo>
                    <a:pt x="336" y="1065"/>
                  </a:lnTo>
                  <a:lnTo>
                    <a:pt x="318" y="1080"/>
                  </a:lnTo>
                  <a:lnTo>
                    <a:pt x="303" y="1094"/>
                  </a:lnTo>
                  <a:lnTo>
                    <a:pt x="286" y="1105"/>
                  </a:lnTo>
                  <a:lnTo>
                    <a:pt x="278" y="1109"/>
                  </a:lnTo>
                  <a:lnTo>
                    <a:pt x="270" y="1115"/>
                  </a:lnTo>
                  <a:lnTo>
                    <a:pt x="263" y="1119"/>
                  </a:lnTo>
                  <a:lnTo>
                    <a:pt x="253" y="1120"/>
                  </a:lnTo>
                  <a:lnTo>
                    <a:pt x="245" y="1124"/>
                  </a:lnTo>
                  <a:lnTo>
                    <a:pt x="236" y="1126"/>
                  </a:lnTo>
                  <a:lnTo>
                    <a:pt x="228" y="1128"/>
                  </a:lnTo>
                  <a:lnTo>
                    <a:pt x="218" y="1130"/>
                  </a:lnTo>
                  <a:lnTo>
                    <a:pt x="209" y="1130"/>
                  </a:lnTo>
                  <a:lnTo>
                    <a:pt x="201" y="1132"/>
                  </a:lnTo>
                  <a:lnTo>
                    <a:pt x="188" y="1130"/>
                  </a:lnTo>
                  <a:lnTo>
                    <a:pt x="174" y="1130"/>
                  </a:lnTo>
                  <a:lnTo>
                    <a:pt x="161" y="1128"/>
                  </a:lnTo>
                  <a:lnTo>
                    <a:pt x="149" y="1124"/>
                  </a:lnTo>
                  <a:lnTo>
                    <a:pt x="138" y="1120"/>
                  </a:lnTo>
                  <a:lnTo>
                    <a:pt x="126" y="1117"/>
                  </a:lnTo>
                  <a:lnTo>
                    <a:pt x="115" y="1111"/>
                  </a:lnTo>
                  <a:lnTo>
                    <a:pt x="103" y="1105"/>
                  </a:lnTo>
                  <a:lnTo>
                    <a:pt x="94" y="1097"/>
                  </a:lnTo>
                  <a:lnTo>
                    <a:pt x="82" y="1090"/>
                  </a:lnTo>
                  <a:lnTo>
                    <a:pt x="73" y="1082"/>
                  </a:lnTo>
                  <a:lnTo>
                    <a:pt x="63" y="1072"/>
                  </a:lnTo>
                  <a:lnTo>
                    <a:pt x="55" y="1063"/>
                  </a:lnTo>
                  <a:lnTo>
                    <a:pt x="46" y="1051"/>
                  </a:lnTo>
                  <a:lnTo>
                    <a:pt x="38" y="1042"/>
                  </a:lnTo>
                  <a:lnTo>
                    <a:pt x="30" y="1028"/>
                  </a:lnTo>
                  <a:lnTo>
                    <a:pt x="23" y="1007"/>
                  </a:lnTo>
                  <a:lnTo>
                    <a:pt x="17" y="986"/>
                  </a:lnTo>
                  <a:lnTo>
                    <a:pt x="11" y="963"/>
                  </a:lnTo>
                  <a:lnTo>
                    <a:pt x="7" y="940"/>
                  </a:lnTo>
                  <a:lnTo>
                    <a:pt x="3" y="915"/>
                  </a:lnTo>
                  <a:lnTo>
                    <a:pt x="2" y="892"/>
                  </a:lnTo>
                  <a:lnTo>
                    <a:pt x="0" y="867"/>
                  </a:lnTo>
                  <a:lnTo>
                    <a:pt x="0" y="842"/>
                  </a:lnTo>
                  <a:lnTo>
                    <a:pt x="0" y="821"/>
                  </a:lnTo>
                  <a:lnTo>
                    <a:pt x="2" y="802"/>
                  </a:lnTo>
                  <a:lnTo>
                    <a:pt x="3" y="781"/>
                  </a:lnTo>
                  <a:lnTo>
                    <a:pt x="7" y="760"/>
                  </a:lnTo>
                  <a:lnTo>
                    <a:pt x="11" y="739"/>
                  </a:lnTo>
                  <a:lnTo>
                    <a:pt x="17" y="717"/>
                  </a:lnTo>
                  <a:lnTo>
                    <a:pt x="23" y="696"/>
                  </a:lnTo>
                  <a:lnTo>
                    <a:pt x="30" y="673"/>
                  </a:lnTo>
                  <a:lnTo>
                    <a:pt x="50" y="646"/>
                  </a:lnTo>
                  <a:lnTo>
                    <a:pt x="69" y="620"/>
                  </a:lnTo>
                  <a:lnTo>
                    <a:pt x="86" y="593"/>
                  </a:lnTo>
                  <a:lnTo>
                    <a:pt x="105" y="568"/>
                  </a:lnTo>
                  <a:lnTo>
                    <a:pt x="122" y="543"/>
                  </a:lnTo>
                  <a:lnTo>
                    <a:pt x="140" y="518"/>
                  </a:lnTo>
                  <a:lnTo>
                    <a:pt x="155" y="495"/>
                  </a:lnTo>
                  <a:lnTo>
                    <a:pt x="172" y="470"/>
                  </a:lnTo>
                  <a:lnTo>
                    <a:pt x="188" y="449"/>
                  </a:lnTo>
                  <a:lnTo>
                    <a:pt x="201" y="426"/>
                  </a:lnTo>
                  <a:lnTo>
                    <a:pt x="217" y="405"/>
                  </a:lnTo>
                  <a:lnTo>
                    <a:pt x="230" y="383"/>
                  </a:lnTo>
                  <a:lnTo>
                    <a:pt x="243" y="364"/>
                  </a:lnTo>
                  <a:lnTo>
                    <a:pt x="257" y="345"/>
                  </a:lnTo>
                  <a:lnTo>
                    <a:pt x="268" y="326"/>
                  </a:lnTo>
                  <a:lnTo>
                    <a:pt x="280" y="307"/>
                  </a:lnTo>
                  <a:lnTo>
                    <a:pt x="291" y="289"/>
                  </a:lnTo>
                  <a:lnTo>
                    <a:pt x="303" y="272"/>
                  </a:lnTo>
                  <a:lnTo>
                    <a:pt x="312" y="257"/>
                  </a:lnTo>
                  <a:lnTo>
                    <a:pt x="322" y="240"/>
                  </a:lnTo>
                  <a:lnTo>
                    <a:pt x="332" y="224"/>
                  </a:lnTo>
                  <a:lnTo>
                    <a:pt x="339" y="211"/>
                  </a:lnTo>
                  <a:lnTo>
                    <a:pt x="347" y="195"/>
                  </a:lnTo>
                  <a:lnTo>
                    <a:pt x="355" y="182"/>
                  </a:lnTo>
                  <a:lnTo>
                    <a:pt x="362" y="170"/>
                  </a:lnTo>
                  <a:lnTo>
                    <a:pt x="368" y="157"/>
                  </a:lnTo>
                  <a:lnTo>
                    <a:pt x="374" y="145"/>
                  </a:lnTo>
                  <a:lnTo>
                    <a:pt x="380" y="134"/>
                  </a:lnTo>
                  <a:lnTo>
                    <a:pt x="385" y="124"/>
                  </a:lnTo>
                  <a:lnTo>
                    <a:pt x="389" y="113"/>
                  </a:lnTo>
                  <a:lnTo>
                    <a:pt x="393" y="105"/>
                  </a:lnTo>
                  <a:lnTo>
                    <a:pt x="395" y="96"/>
                  </a:lnTo>
                  <a:lnTo>
                    <a:pt x="399" y="84"/>
                  </a:lnTo>
                  <a:lnTo>
                    <a:pt x="403" y="73"/>
                  </a:lnTo>
                  <a:lnTo>
                    <a:pt x="407" y="63"/>
                  </a:lnTo>
                  <a:lnTo>
                    <a:pt x="410" y="53"/>
                  </a:lnTo>
                  <a:lnTo>
                    <a:pt x="414" y="44"/>
                  </a:lnTo>
                  <a:lnTo>
                    <a:pt x="418" y="36"/>
                  </a:lnTo>
                  <a:lnTo>
                    <a:pt x="424" y="28"/>
                  </a:lnTo>
                  <a:lnTo>
                    <a:pt x="428" y="23"/>
                  </a:lnTo>
                  <a:lnTo>
                    <a:pt x="431" y="17"/>
                  </a:lnTo>
                  <a:lnTo>
                    <a:pt x="437" y="13"/>
                  </a:lnTo>
                  <a:lnTo>
                    <a:pt x="441" y="9"/>
                  </a:lnTo>
                  <a:lnTo>
                    <a:pt x="447" y="5"/>
                  </a:lnTo>
                  <a:lnTo>
                    <a:pt x="453" y="3"/>
                  </a:lnTo>
                  <a:lnTo>
                    <a:pt x="458" y="2"/>
                  </a:lnTo>
                  <a:lnTo>
                    <a:pt x="464" y="0"/>
                  </a:lnTo>
                  <a:lnTo>
                    <a:pt x="470" y="0"/>
                  </a:lnTo>
                  <a:lnTo>
                    <a:pt x="47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8"/>
            <p:cNvSpPr>
              <a:spLocks/>
            </p:cNvSpPr>
            <p:nvPr/>
          </p:nvSpPr>
          <p:spPr bwMode="auto">
            <a:xfrm>
              <a:off x="2114550" y="5311775"/>
              <a:ext cx="488950" cy="72548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14" y="5"/>
                </a:cxn>
                <a:cxn ang="0">
                  <a:pos x="152" y="19"/>
                </a:cxn>
                <a:cxn ang="0">
                  <a:pos x="192" y="40"/>
                </a:cxn>
                <a:cxn ang="0">
                  <a:pos x="238" y="67"/>
                </a:cxn>
                <a:cxn ang="0">
                  <a:pos x="288" y="94"/>
                </a:cxn>
                <a:cxn ang="0">
                  <a:pos x="334" y="122"/>
                </a:cxn>
                <a:cxn ang="0">
                  <a:pos x="377" y="151"/>
                </a:cxn>
                <a:cxn ang="0">
                  <a:pos x="415" y="180"/>
                </a:cxn>
                <a:cxn ang="0">
                  <a:pos x="451" y="211"/>
                </a:cxn>
                <a:cxn ang="0">
                  <a:pos x="482" y="241"/>
                </a:cxn>
                <a:cxn ang="0">
                  <a:pos x="511" y="272"/>
                </a:cxn>
                <a:cxn ang="0">
                  <a:pos x="536" y="307"/>
                </a:cxn>
                <a:cxn ang="0">
                  <a:pos x="555" y="345"/>
                </a:cxn>
                <a:cxn ang="0">
                  <a:pos x="572" y="389"/>
                </a:cxn>
                <a:cxn ang="0">
                  <a:pos x="586" y="435"/>
                </a:cxn>
                <a:cxn ang="0">
                  <a:pos x="597" y="485"/>
                </a:cxn>
                <a:cxn ang="0">
                  <a:pos x="607" y="537"/>
                </a:cxn>
                <a:cxn ang="0">
                  <a:pos x="613" y="593"/>
                </a:cxn>
                <a:cxn ang="0">
                  <a:pos x="616" y="654"/>
                </a:cxn>
                <a:cxn ang="0">
                  <a:pos x="615" y="712"/>
                </a:cxn>
                <a:cxn ang="0">
                  <a:pos x="609" y="762"/>
                </a:cxn>
                <a:cxn ang="0">
                  <a:pos x="597" y="804"/>
                </a:cxn>
                <a:cxn ang="0">
                  <a:pos x="580" y="840"/>
                </a:cxn>
                <a:cxn ang="0">
                  <a:pos x="557" y="869"/>
                </a:cxn>
                <a:cxn ang="0">
                  <a:pos x="528" y="890"/>
                </a:cxn>
                <a:cxn ang="0">
                  <a:pos x="492" y="905"/>
                </a:cxn>
                <a:cxn ang="0">
                  <a:pos x="449" y="913"/>
                </a:cxn>
                <a:cxn ang="0">
                  <a:pos x="421" y="913"/>
                </a:cxn>
                <a:cxn ang="0">
                  <a:pos x="405" y="909"/>
                </a:cxn>
                <a:cxn ang="0">
                  <a:pos x="392" y="904"/>
                </a:cxn>
                <a:cxn ang="0">
                  <a:pos x="378" y="896"/>
                </a:cxn>
                <a:cxn ang="0">
                  <a:pos x="365" y="884"/>
                </a:cxn>
                <a:cxn ang="0">
                  <a:pos x="352" y="871"/>
                </a:cxn>
                <a:cxn ang="0">
                  <a:pos x="338" y="854"/>
                </a:cxn>
                <a:cxn ang="0">
                  <a:pos x="325" y="834"/>
                </a:cxn>
                <a:cxn ang="0">
                  <a:pos x="311" y="813"/>
                </a:cxn>
                <a:cxn ang="0">
                  <a:pos x="298" y="788"/>
                </a:cxn>
                <a:cxn ang="0">
                  <a:pos x="284" y="763"/>
                </a:cxn>
                <a:cxn ang="0">
                  <a:pos x="269" y="735"/>
                </a:cxn>
                <a:cxn ang="0">
                  <a:pos x="254" y="702"/>
                </a:cxn>
                <a:cxn ang="0">
                  <a:pos x="236" y="669"/>
                </a:cxn>
                <a:cxn ang="0">
                  <a:pos x="219" y="631"/>
                </a:cxn>
                <a:cxn ang="0">
                  <a:pos x="202" y="591"/>
                </a:cxn>
                <a:cxn ang="0">
                  <a:pos x="185" y="548"/>
                </a:cxn>
                <a:cxn ang="0">
                  <a:pos x="165" y="502"/>
                </a:cxn>
                <a:cxn ang="0">
                  <a:pos x="144" y="454"/>
                </a:cxn>
                <a:cxn ang="0">
                  <a:pos x="125" y="403"/>
                </a:cxn>
                <a:cxn ang="0">
                  <a:pos x="104" y="349"/>
                </a:cxn>
                <a:cxn ang="0">
                  <a:pos x="81" y="291"/>
                </a:cxn>
                <a:cxn ang="0">
                  <a:pos x="60" y="232"/>
                </a:cxn>
                <a:cxn ang="0">
                  <a:pos x="37" y="168"/>
                </a:cxn>
                <a:cxn ang="0">
                  <a:pos x="18" y="124"/>
                </a:cxn>
                <a:cxn ang="0">
                  <a:pos x="8" y="99"/>
                </a:cxn>
                <a:cxn ang="0">
                  <a:pos x="2" y="78"/>
                </a:cxn>
                <a:cxn ang="0">
                  <a:pos x="0" y="59"/>
                </a:cxn>
                <a:cxn ang="0">
                  <a:pos x="2" y="40"/>
                </a:cxn>
                <a:cxn ang="0">
                  <a:pos x="14" y="19"/>
                </a:cxn>
                <a:cxn ang="0">
                  <a:pos x="29" y="5"/>
                </a:cxn>
                <a:cxn ang="0">
                  <a:pos x="50" y="0"/>
                </a:cxn>
                <a:cxn ang="0">
                  <a:pos x="62" y="0"/>
                </a:cxn>
              </a:cxnLst>
              <a:rect l="0" t="0" r="r" b="b"/>
              <a:pathLst>
                <a:path w="616" h="913">
                  <a:moveTo>
                    <a:pt x="62" y="0"/>
                  </a:moveTo>
                  <a:lnTo>
                    <a:pt x="77" y="0"/>
                  </a:lnTo>
                  <a:lnTo>
                    <a:pt x="94" y="1"/>
                  </a:lnTo>
                  <a:lnTo>
                    <a:pt x="114" y="5"/>
                  </a:lnTo>
                  <a:lnTo>
                    <a:pt x="133" y="11"/>
                  </a:lnTo>
                  <a:lnTo>
                    <a:pt x="152" y="19"/>
                  </a:lnTo>
                  <a:lnTo>
                    <a:pt x="173" y="28"/>
                  </a:lnTo>
                  <a:lnTo>
                    <a:pt x="192" y="40"/>
                  </a:lnTo>
                  <a:lnTo>
                    <a:pt x="213" y="53"/>
                  </a:lnTo>
                  <a:lnTo>
                    <a:pt x="238" y="67"/>
                  </a:lnTo>
                  <a:lnTo>
                    <a:pt x="263" y="80"/>
                  </a:lnTo>
                  <a:lnTo>
                    <a:pt x="288" y="94"/>
                  </a:lnTo>
                  <a:lnTo>
                    <a:pt x="311" y="109"/>
                  </a:lnTo>
                  <a:lnTo>
                    <a:pt x="334" y="122"/>
                  </a:lnTo>
                  <a:lnTo>
                    <a:pt x="355" y="136"/>
                  </a:lnTo>
                  <a:lnTo>
                    <a:pt x="377" y="151"/>
                  </a:lnTo>
                  <a:lnTo>
                    <a:pt x="396" y="167"/>
                  </a:lnTo>
                  <a:lnTo>
                    <a:pt x="415" y="180"/>
                  </a:lnTo>
                  <a:lnTo>
                    <a:pt x="434" y="195"/>
                  </a:lnTo>
                  <a:lnTo>
                    <a:pt x="451" y="211"/>
                  </a:lnTo>
                  <a:lnTo>
                    <a:pt x="467" y="226"/>
                  </a:lnTo>
                  <a:lnTo>
                    <a:pt x="482" y="241"/>
                  </a:lnTo>
                  <a:lnTo>
                    <a:pt x="497" y="257"/>
                  </a:lnTo>
                  <a:lnTo>
                    <a:pt x="511" y="272"/>
                  </a:lnTo>
                  <a:lnTo>
                    <a:pt x="524" y="287"/>
                  </a:lnTo>
                  <a:lnTo>
                    <a:pt x="536" y="307"/>
                  </a:lnTo>
                  <a:lnTo>
                    <a:pt x="545" y="326"/>
                  </a:lnTo>
                  <a:lnTo>
                    <a:pt x="555" y="345"/>
                  </a:lnTo>
                  <a:lnTo>
                    <a:pt x="565" y="366"/>
                  </a:lnTo>
                  <a:lnTo>
                    <a:pt x="572" y="389"/>
                  </a:lnTo>
                  <a:lnTo>
                    <a:pt x="580" y="410"/>
                  </a:lnTo>
                  <a:lnTo>
                    <a:pt x="586" y="435"/>
                  </a:lnTo>
                  <a:lnTo>
                    <a:pt x="593" y="458"/>
                  </a:lnTo>
                  <a:lnTo>
                    <a:pt x="597" y="485"/>
                  </a:lnTo>
                  <a:lnTo>
                    <a:pt x="603" y="510"/>
                  </a:lnTo>
                  <a:lnTo>
                    <a:pt x="607" y="537"/>
                  </a:lnTo>
                  <a:lnTo>
                    <a:pt x="611" y="566"/>
                  </a:lnTo>
                  <a:lnTo>
                    <a:pt x="613" y="593"/>
                  </a:lnTo>
                  <a:lnTo>
                    <a:pt x="615" y="623"/>
                  </a:lnTo>
                  <a:lnTo>
                    <a:pt x="616" y="654"/>
                  </a:lnTo>
                  <a:lnTo>
                    <a:pt x="616" y="685"/>
                  </a:lnTo>
                  <a:lnTo>
                    <a:pt x="615" y="712"/>
                  </a:lnTo>
                  <a:lnTo>
                    <a:pt x="613" y="737"/>
                  </a:lnTo>
                  <a:lnTo>
                    <a:pt x="609" y="762"/>
                  </a:lnTo>
                  <a:lnTo>
                    <a:pt x="605" y="785"/>
                  </a:lnTo>
                  <a:lnTo>
                    <a:pt x="597" y="804"/>
                  </a:lnTo>
                  <a:lnTo>
                    <a:pt x="590" y="823"/>
                  </a:lnTo>
                  <a:lnTo>
                    <a:pt x="580" y="840"/>
                  </a:lnTo>
                  <a:lnTo>
                    <a:pt x="570" y="856"/>
                  </a:lnTo>
                  <a:lnTo>
                    <a:pt x="557" y="869"/>
                  </a:lnTo>
                  <a:lnTo>
                    <a:pt x="544" y="881"/>
                  </a:lnTo>
                  <a:lnTo>
                    <a:pt x="528" y="890"/>
                  </a:lnTo>
                  <a:lnTo>
                    <a:pt x="511" y="898"/>
                  </a:lnTo>
                  <a:lnTo>
                    <a:pt x="492" y="905"/>
                  </a:lnTo>
                  <a:lnTo>
                    <a:pt x="473" y="909"/>
                  </a:lnTo>
                  <a:lnTo>
                    <a:pt x="449" y="913"/>
                  </a:lnTo>
                  <a:lnTo>
                    <a:pt x="426" y="913"/>
                  </a:lnTo>
                  <a:lnTo>
                    <a:pt x="421" y="913"/>
                  </a:lnTo>
                  <a:lnTo>
                    <a:pt x="413" y="911"/>
                  </a:lnTo>
                  <a:lnTo>
                    <a:pt x="405" y="909"/>
                  </a:lnTo>
                  <a:lnTo>
                    <a:pt x="400" y="907"/>
                  </a:lnTo>
                  <a:lnTo>
                    <a:pt x="392" y="904"/>
                  </a:lnTo>
                  <a:lnTo>
                    <a:pt x="386" y="900"/>
                  </a:lnTo>
                  <a:lnTo>
                    <a:pt x="378" y="896"/>
                  </a:lnTo>
                  <a:lnTo>
                    <a:pt x="371" y="890"/>
                  </a:lnTo>
                  <a:lnTo>
                    <a:pt x="365" y="884"/>
                  </a:lnTo>
                  <a:lnTo>
                    <a:pt x="357" y="879"/>
                  </a:lnTo>
                  <a:lnTo>
                    <a:pt x="352" y="871"/>
                  </a:lnTo>
                  <a:lnTo>
                    <a:pt x="344" y="863"/>
                  </a:lnTo>
                  <a:lnTo>
                    <a:pt x="338" y="854"/>
                  </a:lnTo>
                  <a:lnTo>
                    <a:pt x="330" y="844"/>
                  </a:lnTo>
                  <a:lnTo>
                    <a:pt x="325" y="834"/>
                  </a:lnTo>
                  <a:lnTo>
                    <a:pt x="317" y="823"/>
                  </a:lnTo>
                  <a:lnTo>
                    <a:pt x="311" y="813"/>
                  </a:lnTo>
                  <a:lnTo>
                    <a:pt x="304" y="802"/>
                  </a:lnTo>
                  <a:lnTo>
                    <a:pt x="298" y="788"/>
                  </a:lnTo>
                  <a:lnTo>
                    <a:pt x="290" y="777"/>
                  </a:lnTo>
                  <a:lnTo>
                    <a:pt x="284" y="763"/>
                  </a:lnTo>
                  <a:lnTo>
                    <a:pt x="277" y="750"/>
                  </a:lnTo>
                  <a:lnTo>
                    <a:pt x="269" y="735"/>
                  </a:lnTo>
                  <a:lnTo>
                    <a:pt x="261" y="719"/>
                  </a:lnTo>
                  <a:lnTo>
                    <a:pt x="254" y="702"/>
                  </a:lnTo>
                  <a:lnTo>
                    <a:pt x="246" y="687"/>
                  </a:lnTo>
                  <a:lnTo>
                    <a:pt x="236" y="669"/>
                  </a:lnTo>
                  <a:lnTo>
                    <a:pt x="229" y="650"/>
                  </a:lnTo>
                  <a:lnTo>
                    <a:pt x="219" y="631"/>
                  </a:lnTo>
                  <a:lnTo>
                    <a:pt x="211" y="612"/>
                  </a:lnTo>
                  <a:lnTo>
                    <a:pt x="202" y="591"/>
                  </a:lnTo>
                  <a:lnTo>
                    <a:pt x="192" y="570"/>
                  </a:lnTo>
                  <a:lnTo>
                    <a:pt x="185" y="548"/>
                  </a:lnTo>
                  <a:lnTo>
                    <a:pt x="175" y="525"/>
                  </a:lnTo>
                  <a:lnTo>
                    <a:pt x="165" y="502"/>
                  </a:lnTo>
                  <a:lnTo>
                    <a:pt x="154" y="479"/>
                  </a:lnTo>
                  <a:lnTo>
                    <a:pt x="144" y="454"/>
                  </a:lnTo>
                  <a:lnTo>
                    <a:pt x="135" y="429"/>
                  </a:lnTo>
                  <a:lnTo>
                    <a:pt x="125" y="403"/>
                  </a:lnTo>
                  <a:lnTo>
                    <a:pt x="114" y="376"/>
                  </a:lnTo>
                  <a:lnTo>
                    <a:pt x="104" y="349"/>
                  </a:lnTo>
                  <a:lnTo>
                    <a:pt x="92" y="320"/>
                  </a:lnTo>
                  <a:lnTo>
                    <a:pt x="81" y="291"/>
                  </a:lnTo>
                  <a:lnTo>
                    <a:pt x="69" y="263"/>
                  </a:lnTo>
                  <a:lnTo>
                    <a:pt x="60" y="232"/>
                  </a:lnTo>
                  <a:lnTo>
                    <a:pt x="48" y="201"/>
                  </a:lnTo>
                  <a:lnTo>
                    <a:pt x="37" y="168"/>
                  </a:lnTo>
                  <a:lnTo>
                    <a:pt x="25" y="138"/>
                  </a:lnTo>
                  <a:lnTo>
                    <a:pt x="18" y="124"/>
                  </a:lnTo>
                  <a:lnTo>
                    <a:pt x="14" y="111"/>
                  </a:lnTo>
                  <a:lnTo>
                    <a:pt x="8" y="99"/>
                  </a:lnTo>
                  <a:lnTo>
                    <a:pt x="6" y="88"/>
                  </a:lnTo>
                  <a:lnTo>
                    <a:pt x="2" y="78"/>
                  </a:lnTo>
                  <a:lnTo>
                    <a:pt x="0" y="69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2" y="40"/>
                  </a:lnTo>
                  <a:lnTo>
                    <a:pt x="8" y="28"/>
                  </a:lnTo>
                  <a:lnTo>
                    <a:pt x="14" y="19"/>
                  </a:lnTo>
                  <a:lnTo>
                    <a:pt x="21" y="11"/>
                  </a:lnTo>
                  <a:lnTo>
                    <a:pt x="29" y="5"/>
                  </a:lnTo>
                  <a:lnTo>
                    <a:pt x="39" y="1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9"/>
            <p:cNvSpPr>
              <a:spLocks/>
            </p:cNvSpPr>
            <p:nvPr/>
          </p:nvSpPr>
          <p:spPr bwMode="auto">
            <a:xfrm>
              <a:off x="3024188" y="5291138"/>
              <a:ext cx="509587" cy="669925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119" y="7"/>
                </a:cxn>
                <a:cxn ang="0">
                  <a:pos x="159" y="19"/>
                </a:cxn>
                <a:cxn ang="0">
                  <a:pos x="200" y="36"/>
                </a:cxn>
                <a:cxn ang="0">
                  <a:pos x="248" y="61"/>
                </a:cxn>
                <a:cxn ang="0">
                  <a:pos x="300" y="86"/>
                </a:cxn>
                <a:cxn ang="0">
                  <a:pos x="348" y="111"/>
                </a:cxn>
                <a:cxn ang="0">
                  <a:pos x="392" y="136"/>
                </a:cxn>
                <a:cxn ang="0">
                  <a:pos x="432" y="161"/>
                </a:cxn>
                <a:cxn ang="0">
                  <a:pos x="468" y="188"/>
                </a:cxn>
                <a:cxn ang="0">
                  <a:pos x="501" y="215"/>
                </a:cxn>
                <a:cxn ang="0">
                  <a:pos x="530" y="243"/>
                </a:cxn>
                <a:cxn ang="0">
                  <a:pos x="555" y="276"/>
                </a:cxn>
                <a:cxn ang="0">
                  <a:pos x="578" y="312"/>
                </a:cxn>
                <a:cxn ang="0">
                  <a:pos x="595" y="351"/>
                </a:cxn>
                <a:cxn ang="0">
                  <a:pos x="611" y="391"/>
                </a:cxn>
                <a:cxn ang="0">
                  <a:pos x="622" y="435"/>
                </a:cxn>
                <a:cxn ang="0">
                  <a:pos x="632" y="483"/>
                </a:cxn>
                <a:cxn ang="0">
                  <a:pos x="637" y="533"/>
                </a:cxn>
                <a:cxn ang="0">
                  <a:pos x="641" y="585"/>
                </a:cxn>
                <a:cxn ang="0">
                  <a:pos x="641" y="641"/>
                </a:cxn>
                <a:cxn ang="0">
                  <a:pos x="635" y="691"/>
                </a:cxn>
                <a:cxn ang="0">
                  <a:pos x="624" y="733"/>
                </a:cxn>
                <a:cxn ang="0">
                  <a:pos x="607" y="769"/>
                </a:cxn>
                <a:cxn ang="0">
                  <a:pos x="582" y="798"/>
                </a:cxn>
                <a:cxn ang="0">
                  <a:pos x="553" y="819"/>
                </a:cxn>
                <a:cxn ang="0">
                  <a:pos x="516" y="833"/>
                </a:cxn>
                <a:cxn ang="0">
                  <a:pos x="476" y="840"/>
                </a:cxn>
                <a:cxn ang="0">
                  <a:pos x="445" y="842"/>
                </a:cxn>
                <a:cxn ang="0">
                  <a:pos x="432" y="838"/>
                </a:cxn>
                <a:cxn ang="0">
                  <a:pos x="417" y="834"/>
                </a:cxn>
                <a:cxn ang="0">
                  <a:pos x="403" y="827"/>
                </a:cxn>
                <a:cxn ang="0">
                  <a:pos x="390" y="817"/>
                </a:cxn>
                <a:cxn ang="0">
                  <a:pos x="374" y="806"/>
                </a:cxn>
                <a:cxn ang="0">
                  <a:pos x="359" y="790"/>
                </a:cxn>
                <a:cxn ang="0">
                  <a:pos x="344" y="773"/>
                </a:cxn>
                <a:cxn ang="0">
                  <a:pos x="328" y="754"/>
                </a:cxn>
                <a:cxn ang="0">
                  <a:pos x="315" y="733"/>
                </a:cxn>
                <a:cxn ang="0">
                  <a:pos x="300" y="708"/>
                </a:cxn>
                <a:cxn ang="0">
                  <a:pos x="284" y="681"/>
                </a:cxn>
                <a:cxn ang="0">
                  <a:pos x="267" y="652"/>
                </a:cxn>
                <a:cxn ang="0">
                  <a:pos x="250" y="620"/>
                </a:cxn>
                <a:cxn ang="0">
                  <a:pos x="232" y="585"/>
                </a:cxn>
                <a:cxn ang="0">
                  <a:pos x="213" y="549"/>
                </a:cxn>
                <a:cxn ang="0">
                  <a:pos x="194" y="508"/>
                </a:cxn>
                <a:cxn ang="0">
                  <a:pos x="173" y="468"/>
                </a:cxn>
                <a:cxn ang="0">
                  <a:pos x="152" y="422"/>
                </a:cxn>
                <a:cxn ang="0">
                  <a:pos x="131" y="376"/>
                </a:cxn>
                <a:cxn ang="0">
                  <a:pos x="108" y="326"/>
                </a:cxn>
                <a:cxn ang="0">
                  <a:pos x="85" y="274"/>
                </a:cxn>
                <a:cxn ang="0">
                  <a:pos x="62" y="218"/>
                </a:cxn>
                <a:cxn ang="0">
                  <a:pos x="37" y="161"/>
                </a:cxn>
                <a:cxn ang="0">
                  <a:pos x="19" y="121"/>
                </a:cxn>
                <a:cxn ang="0">
                  <a:pos x="10" y="97"/>
                </a:cxn>
                <a:cxn ang="0">
                  <a:pos x="4" y="78"/>
                </a:cxn>
                <a:cxn ang="0">
                  <a:pos x="0" y="61"/>
                </a:cxn>
                <a:cxn ang="0">
                  <a:pos x="4" y="40"/>
                </a:cxn>
                <a:cxn ang="0">
                  <a:pos x="14" y="21"/>
                </a:cxn>
                <a:cxn ang="0">
                  <a:pos x="31" y="7"/>
                </a:cxn>
                <a:cxn ang="0">
                  <a:pos x="50" y="0"/>
                </a:cxn>
                <a:cxn ang="0">
                  <a:pos x="62" y="0"/>
                </a:cxn>
              </a:cxnLst>
              <a:rect l="0" t="0" r="r" b="b"/>
              <a:pathLst>
                <a:path w="641" h="842">
                  <a:moveTo>
                    <a:pt x="62" y="0"/>
                  </a:moveTo>
                  <a:lnTo>
                    <a:pt x="81" y="0"/>
                  </a:lnTo>
                  <a:lnTo>
                    <a:pt x="100" y="2"/>
                  </a:lnTo>
                  <a:lnTo>
                    <a:pt x="119" y="7"/>
                  </a:lnTo>
                  <a:lnTo>
                    <a:pt x="138" y="11"/>
                  </a:lnTo>
                  <a:lnTo>
                    <a:pt x="159" y="19"/>
                  </a:lnTo>
                  <a:lnTo>
                    <a:pt x="179" y="26"/>
                  </a:lnTo>
                  <a:lnTo>
                    <a:pt x="200" y="36"/>
                  </a:lnTo>
                  <a:lnTo>
                    <a:pt x="221" y="48"/>
                  </a:lnTo>
                  <a:lnTo>
                    <a:pt x="248" y="61"/>
                  </a:lnTo>
                  <a:lnTo>
                    <a:pt x="273" y="73"/>
                  </a:lnTo>
                  <a:lnTo>
                    <a:pt x="300" y="86"/>
                  </a:lnTo>
                  <a:lnTo>
                    <a:pt x="323" y="97"/>
                  </a:lnTo>
                  <a:lnTo>
                    <a:pt x="348" y="111"/>
                  </a:lnTo>
                  <a:lnTo>
                    <a:pt x="369" y="122"/>
                  </a:lnTo>
                  <a:lnTo>
                    <a:pt x="392" y="136"/>
                  </a:lnTo>
                  <a:lnTo>
                    <a:pt x="411" y="149"/>
                  </a:lnTo>
                  <a:lnTo>
                    <a:pt x="432" y="161"/>
                  </a:lnTo>
                  <a:lnTo>
                    <a:pt x="451" y="174"/>
                  </a:lnTo>
                  <a:lnTo>
                    <a:pt x="468" y="188"/>
                  </a:lnTo>
                  <a:lnTo>
                    <a:pt x="486" y="201"/>
                  </a:lnTo>
                  <a:lnTo>
                    <a:pt x="501" y="215"/>
                  </a:lnTo>
                  <a:lnTo>
                    <a:pt x="516" y="230"/>
                  </a:lnTo>
                  <a:lnTo>
                    <a:pt x="530" y="243"/>
                  </a:lnTo>
                  <a:lnTo>
                    <a:pt x="543" y="259"/>
                  </a:lnTo>
                  <a:lnTo>
                    <a:pt x="555" y="276"/>
                  </a:lnTo>
                  <a:lnTo>
                    <a:pt x="566" y="293"/>
                  </a:lnTo>
                  <a:lnTo>
                    <a:pt x="578" y="312"/>
                  </a:lnTo>
                  <a:lnTo>
                    <a:pt x="587" y="332"/>
                  </a:lnTo>
                  <a:lnTo>
                    <a:pt x="595" y="351"/>
                  </a:lnTo>
                  <a:lnTo>
                    <a:pt x="603" y="370"/>
                  </a:lnTo>
                  <a:lnTo>
                    <a:pt x="611" y="391"/>
                  </a:lnTo>
                  <a:lnTo>
                    <a:pt x="616" y="414"/>
                  </a:lnTo>
                  <a:lnTo>
                    <a:pt x="622" y="435"/>
                  </a:lnTo>
                  <a:lnTo>
                    <a:pt x="628" y="458"/>
                  </a:lnTo>
                  <a:lnTo>
                    <a:pt x="632" y="483"/>
                  </a:lnTo>
                  <a:lnTo>
                    <a:pt x="635" y="506"/>
                  </a:lnTo>
                  <a:lnTo>
                    <a:pt x="637" y="533"/>
                  </a:lnTo>
                  <a:lnTo>
                    <a:pt x="639" y="558"/>
                  </a:lnTo>
                  <a:lnTo>
                    <a:pt x="641" y="585"/>
                  </a:lnTo>
                  <a:lnTo>
                    <a:pt x="641" y="614"/>
                  </a:lnTo>
                  <a:lnTo>
                    <a:pt x="641" y="641"/>
                  </a:lnTo>
                  <a:lnTo>
                    <a:pt x="639" y="666"/>
                  </a:lnTo>
                  <a:lnTo>
                    <a:pt x="635" y="691"/>
                  </a:lnTo>
                  <a:lnTo>
                    <a:pt x="630" y="712"/>
                  </a:lnTo>
                  <a:lnTo>
                    <a:pt x="624" y="733"/>
                  </a:lnTo>
                  <a:lnTo>
                    <a:pt x="614" y="752"/>
                  </a:lnTo>
                  <a:lnTo>
                    <a:pt x="607" y="769"/>
                  </a:lnTo>
                  <a:lnTo>
                    <a:pt x="595" y="785"/>
                  </a:lnTo>
                  <a:lnTo>
                    <a:pt x="582" y="798"/>
                  </a:lnTo>
                  <a:lnTo>
                    <a:pt x="568" y="810"/>
                  </a:lnTo>
                  <a:lnTo>
                    <a:pt x="553" y="819"/>
                  </a:lnTo>
                  <a:lnTo>
                    <a:pt x="536" y="827"/>
                  </a:lnTo>
                  <a:lnTo>
                    <a:pt x="516" y="833"/>
                  </a:lnTo>
                  <a:lnTo>
                    <a:pt x="497" y="838"/>
                  </a:lnTo>
                  <a:lnTo>
                    <a:pt x="476" y="840"/>
                  </a:lnTo>
                  <a:lnTo>
                    <a:pt x="453" y="842"/>
                  </a:lnTo>
                  <a:lnTo>
                    <a:pt x="445" y="842"/>
                  </a:lnTo>
                  <a:lnTo>
                    <a:pt x="438" y="840"/>
                  </a:lnTo>
                  <a:lnTo>
                    <a:pt x="432" y="838"/>
                  </a:lnTo>
                  <a:lnTo>
                    <a:pt x="424" y="836"/>
                  </a:lnTo>
                  <a:lnTo>
                    <a:pt x="417" y="834"/>
                  </a:lnTo>
                  <a:lnTo>
                    <a:pt x="411" y="831"/>
                  </a:lnTo>
                  <a:lnTo>
                    <a:pt x="403" y="827"/>
                  </a:lnTo>
                  <a:lnTo>
                    <a:pt x="396" y="823"/>
                  </a:lnTo>
                  <a:lnTo>
                    <a:pt x="390" y="817"/>
                  </a:lnTo>
                  <a:lnTo>
                    <a:pt x="382" y="811"/>
                  </a:lnTo>
                  <a:lnTo>
                    <a:pt x="374" y="806"/>
                  </a:lnTo>
                  <a:lnTo>
                    <a:pt x="367" y="798"/>
                  </a:lnTo>
                  <a:lnTo>
                    <a:pt x="359" y="790"/>
                  </a:lnTo>
                  <a:lnTo>
                    <a:pt x="351" y="783"/>
                  </a:lnTo>
                  <a:lnTo>
                    <a:pt x="344" y="773"/>
                  </a:lnTo>
                  <a:lnTo>
                    <a:pt x="336" y="763"/>
                  </a:lnTo>
                  <a:lnTo>
                    <a:pt x="328" y="754"/>
                  </a:lnTo>
                  <a:lnTo>
                    <a:pt x="323" y="742"/>
                  </a:lnTo>
                  <a:lnTo>
                    <a:pt x="315" y="733"/>
                  </a:lnTo>
                  <a:lnTo>
                    <a:pt x="307" y="719"/>
                  </a:lnTo>
                  <a:lnTo>
                    <a:pt x="300" y="708"/>
                  </a:lnTo>
                  <a:lnTo>
                    <a:pt x="292" y="694"/>
                  </a:lnTo>
                  <a:lnTo>
                    <a:pt x="284" y="681"/>
                  </a:lnTo>
                  <a:lnTo>
                    <a:pt x="277" y="666"/>
                  </a:lnTo>
                  <a:lnTo>
                    <a:pt x="267" y="652"/>
                  </a:lnTo>
                  <a:lnTo>
                    <a:pt x="259" y="637"/>
                  </a:lnTo>
                  <a:lnTo>
                    <a:pt x="250" y="620"/>
                  </a:lnTo>
                  <a:lnTo>
                    <a:pt x="240" y="602"/>
                  </a:lnTo>
                  <a:lnTo>
                    <a:pt x="232" y="585"/>
                  </a:lnTo>
                  <a:lnTo>
                    <a:pt x="223" y="568"/>
                  </a:lnTo>
                  <a:lnTo>
                    <a:pt x="213" y="549"/>
                  </a:lnTo>
                  <a:lnTo>
                    <a:pt x="204" y="529"/>
                  </a:lnTo>
                  <a:lnTo>
                    <a:pt x="194" y="508"/>
                  </a:lnTo>
                  <a:lnTo>
                    <a:pt x="183" y="489"/>
                  </a:lnTo>
                  <a:lnTo>
                    <a:pt x="173" y="468"/>
                  </a:lnTo>
                  <a:lnTo>
                    <a:pt x="163" y="445"/>
                  </a:lnTo>
                  <a:lnTo>
                    <a:pt x="152" y="422"/>
                  </a:lnTo>
                  <a:lnTo>
                    <a:pt x="142" y="399"/>
                  </a:lnTo>
                  <a:lnTo>
                    <a:pt x="131" y="376"/>
                  </a:lnTo>
                  <a:lnTo>
                    <a:pt x="119" y="351"/>
                  </a:lnTo>
                  <a:lnTo>
                    <a:pt x="108" y="326"/>
                  </a:lnTo>
                  <a:lnTo>
                    <a:pt x="96" y="299"/>
                  </a:lnTo>
                  <a:lnTo>
                    <a:pt x="85" y="274"/>
                  </a:lnTo>
                  <a:lnTo>
                    <a:pt x="73" y="247"/>
                  </a:lnTo>
                  <a:lnTo>
                    <a:pt x="62" y="218"/>
                  </a:lnTo>
                  <a:lnTo>
                    <a:pt x="50" y="190"/>
                  </a:lnTo>
                  <a:lnTo>
                    <a:pt x="37" y="161"/>
                  </a:lnTo>
                  <a:lnTo>
                    <a:pt x="25" y="132"/>
                  </a:lnTo>
                  <a:lnTo>
                    <a:pt x="19" y="121"/>
                  </a:lnTo>
                  <a:lnTo>
                    <a:pt x="14" y="109"/>
                  </a:lnTo>
                  <a:lnTo>
                    <a:pt x="10" y="97"/>
                  </a:lnTo>
                  <a:lnTo>
                    <a:pt x="6" y="88"/>
                  </a:lnTo>
                  <a:lnTo>
                    <a:pt x="4" y="78"/>
                  </a:lnTo>
                  <a:lnTo>
                    <a:pt x="2" y="69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4" y="40"/>
                  </a:lnTo>
                  <a:lnTo>
                    <a:pt x="8" y="30"/>
                  </a:lnTo>
                  <a:lnTo>
                    <a:pt x="14" y="21"/>
                  </a:lnTo>
                  <a:lnTo>
                    <a:pt x="21" y="13"/>
                  </a:lnTo>
                  <a:lnTo>
                    <a:pt x="31" y="7"/>
                  </a:lnTo>
                  <a:lnTo>
                    <a:pt x="40" y="3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0"/>
            <p:cNvSpPr>
              <a:spLocks/>
            </p:cNvSpPr>
            <p:nvPr/>
          </p:nvSpPr>
          <p:spPr bwMode="auto">
            <a:xfrm>
              <a:off x="3978275" y="5214938"/>
              <a:ext cx="790575" cy="87947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61" y="2"/>
                </a:cxn>
                <a:cxn ang="0">
                  <a:pos x="86" y="7"/>
                </a:cxn>
                <a:cxn ang="0">
                  <a:pos x="117" y="13"/>
                </a:cxn>
                <a:cxn ang="0">
                  <a:pos x="151" y="23"/>
                </a:cxn>
                <a:cxn ang="0">
                  <a:pos x="230" y="51"/>
                </a:cxn>
                <a:cxn ang="0">
                  <a:pos x="384" y="128"/>
                </a:cxn>
                <a:cxn ang="0">
                  <a:pos x="535" y="211"/>
                </a:cxn>
                <a:cxn ang="0">
                  <a:pos x="646" y="286"/>
                </a:cxn>
                <a:cxn ang="0">
                  <a:pos x="729" y="351"/>
                </a:cxn>
                <a:cxn ang="0">
                  <a:pos x="800" y="412"/>
                </a:cxn>
                <a:cxn ang="0">
                  <a:pos x="860" y="474"/>
                </a:cxn>
                <a:cxn ang="0">
                  <a:pos x="904" y="531"/>
                </a:cxn>
                <a:cxn ang="0">
                  <a:pos x="942" y="604"/>
                </a:cxn>
                <a:cxn ang="0">
                  <a:pos x="973" y="693"/>
                </a:cxn>
                <a:cxn ang="0">
                  <a:pos x="984" y="746"/>
                </a:cxn>
                <a:cxn ang="0">
                  <a:pos x="992" y="802"/>
                </a:cxn>
                <a:cxn ang="0">
                  <a:pos x="996" y="859"/>
                </a:cxn>
                <a:cxn ang="0">
                  <a:pos x="990" y="921"/>
                </a:cxn>
                <a:cxn ang="0">
                  <a:pos x="971" y="986"/>
                </a:cxn>
                <a:cxn ang="0">
                  <a:pos x="946" y="1044"/>
                </a:cxn>
                <a:cxn ang="0">
                  <a:pos x="927" y="1067"/>
                </a:cxn>
                <a:cxn ang="0">
                  <a:pos x="906" y="1084"/>
                </a:cxn>
                <a:cxn ang="0">
                  <a:pos x="884" y="1096"/>
                </a:cxn>
                <a:cxn ang="0">
                  <a:pos x="860" y="1103"/>
                </a:cxn>
                <a:cxn ang="0">
                  <a:pos x="836" y="1107"/>
                </a:cxn>
                <a:cxn ang="0">
                  <a:pos x="804" y="1099"/>
                </a:cxn>
                <a:cxn ang="0">
                  <a:pos x="783" y="1088"/>
                </a:cxn>
                <a:cxn ang="0">
                  <a:pos x="760" y="1074"/>
                </a:cxn>
                <a:cxn ang="0">
                  <a:pos x="735" y="1053"/>
                </a:cxn>
                <a:cxn ang="0">
                  <a:pos x="696" y="1021"/>
                </a:cxn>
                <a:cxn ang="0">
                  <a:pos x="648" y="971"/>
                </a:cxn>
                <a:cxn ang="0">
                  <a:pos x="597" y="906"/>
                </a:cxn>
                <a:cxn ang="0">
                  <a:pos x="541" y="829"/>
                </a:cxn>
                <a:cxn ang="0">
                  <a:pos x="481" y="737"/>
                </a:cxn>
                <a:cxn ang="0">
                  <a:pos x="426" y="645"/>
                </a:cxn>
                <a:cxn ang="0">
                  <a:pos x="359" y="539"/>
                </a:cxn>
                <a:cxn ang="0">
                  <a:pos x="284" y="430"/>
                </a:cxn>
                <a:cxn ang="0">
                  <a:pos x="217" y="336"/>
                </a:cxn>
                <a:cxn ang="0">
                  <a:pos x="159" y="257"/>
                </a:cxn>
                <a:cxn ang="0">
                  <a:pos x="107" y="197"/>
                </a:cxn>
                <a:cxn ang="0">
                  <a:pos x="71" y="157"/>
                </a:cxn>
                <a:cxn ang="0">
                  <a:pos x="44" y="126"/>
                </a:cxn>
                <a:cxn ang="0">
                  <a:pos x="23" y="99"/>
                </a:cxn>
                <a:cxn ang="0">
                  <a:pos x="9" y="74"/>
                </a:cxn>
                <a:cxn ang="0">
                  <a:pos x="2" y="53"/>
                </a:cxn>
                <a:cxn ang="0">
                  <a:pos x="2" y="30"/>
                </a:cxn>
                <a:cxn ang="0">
                  <a:pos x="9" y="9"/>
                </a:cxn>
                <a:cxn ang="0">
                  <a:pos x="25" y="0"/>
                </a:cxn>
              </a:cxnLst>
              <a:rect l="0" t="0" r="r" b="b"/>
              <a:pathLst>
                <a:path w="996" h="1107">
                  <a:moveTo>
                    <a:pt x="30" y="0"/>
                  </a:move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3" y="2"/>
                  </a:lnTo>
                  <a:lnTo>
                    <a:pt x="61" y="2"/>
                  </a:lnTo>
                  <a:lnTo>
                    <a:pt x="69" y="3"/>
                  </a:lnTo>
                  <a:lnTo>
                    <a:pt x="76" y="5"/>
                  </a:lnTo>
                  <a:lnTo>
                    <a:pt x="86" y="7"/>
                  </a:lnTo>
                  <a:lnTo>
                    <a:pt x="96" y="9"/>
                  </a:lnTo>
                  <a:lnTo>
                    <a:pt x="105" y="11"/>
                  </a:lnTo>
                  <a:lnTo>
                    <a:pt x="117" y="13"/>
                  </a:lnTo>
                  <a:lnTo>
                    <a:pt x="126" y="17"/>
                  </a:lnTo>
                  <a:lnTo>
                    <a:pt x="138" y="19"/>
                  </a:lnTo>
                  <a:lnTo>
                    <a:pt x="151" y="23"/>
                  </a:lnTo>
                  <a:lnTo>
                    <a:pt x="165" y="27"/>
                  </a:lnTo>
                  <a:lnTo>
                    <a:pt x="178" y="28"/>
                  </a:lnTo>
                  <a:lnTo>
                    <a:pt x="230" y="51"/>
                  </a:lnTo>
                  <a:lnTo>
                    <a:pt x="282" y="76"/>
                  </a:lnTo>
                  <a:lnTo>
                    <a:pt x="334" y="101"/>
                  </a:lnTo>
                  <a:lnTo>
                    <a:pt x="384" y="128"/>
                  </a:lnTo>
                  <a:lnTo>
                    <a:pt x="435" y="155"/>
                  </a:lnTo>
                  <a:lnTo>
                    <a:pt x="485" y="182"/>
                  </a:lnTo>
                  <a:lnTo>
                    <a:pt x="535" y="211"/>
                  </a:lnTo>
                  <a:lnTo>
                    <a:pt x="587" y="240"/>
                  </a:lnTo>
                  <a:lnTo>
                    <a:pt x="618" y="263"/>
                  </a:lnTo>
                  <a:lnTo>
                    <a:pt x="646" y="286"/>
                  </a:lnTo>
                  <a:lnTo>
                    <a:pt x="675" y="307"/>
                  </a:lnTo>
                  <a:lnTo>
                    <a:pt x="704" y="328"/>
                  </a:lnTo>
                  <a:lnTo>
                    <a:pt x="729" y="351"/>
                  </a:lnTo>
                  <a:lnTo>
                    <a:pt x="754" y="372"/>
                  </a:lnTo>
                  <a:lnTo>
                    <a:pt x="779" y="391"/>
                  </a:lnTo>
                  <a:lnTo>
                    <a:pt x="800" y="412"/>
                  </a:lnTo>
                  <a:lnTo>
                    <a:pt x="821" y="433"/>
                  </a:lnTo>
                  <a:lnTo>
                    <a:pt x="840" y="453"/>
                  </a:lnTo>
                  <a:lnTo>
                    <a:pt x="860" y="474"/>
                  </a:lnTo>
                  <a:lnTo>
                    <a:pt x="875" y="493"/>
                  </a:lnTo>
                  <a:lnTo>
                    <a:pt x="890" y="512"/>
                  </a:lnTo>
                  <a:lnTo>
                    <a:pt x="904" y="531"/>
                  </a:lnTo>
                  <a:lnTo>
                    <a:pt x="917" y="550"/>
                  </a:lnTo>
                  <a:lnTo>
                    <a:pt x="929" y="572"/>
                  </a:lnTo>
                  <a:lnTo>
                    <a:pt x="942" y="604"/>
                  </a:lnTo>
                  <a:lnTo>
                    <a:pt x="955" y="639"/>
                  </a:lnTo>
                  <a:lnTo>
                    <a:pt x="967" y="675"/>
                  </a:lnTo>
                  <a:lnTo>
                    <a:pt x="973" y="693"/>
                  </a:lnTo>
                  <a:lnTo>
                    <a:pt x="977" y="712"/>
                  </a:lnTo>
                  <a:lnTo>
                    <a:pt x="980" y="729"/>
                  </a:lnTo>
                  <a:lnTo>
                    <a:pt x="984" y="746"/>
                  </a:lnTo>
                  <a:lnTo>
                    <a:pt x="988" y="765"/>
                  </a:lnTo>
                  <a:lnTo>
                    <a:pt x="990" y="785"/>
                  </a:lnTo>
                  <a:lnTo>
                    <a:pt x="992" y="802"/>
                  </a:lnTo>
                  <a:lnTo>
                    <a:pt x="994" y="821"/>
                  </a:lnTo>
                  <a:lnTo>
                    <a:pt x="994" y="840"/>
                  </a:lnTo>
                  <a:lnTo>
                    <a:pt x="996" y="859"/>
                  </a:lnTo>
                  <a:lnTo>
                    <a:pt x="994" y="881"/>
                  </a:lnTo>
                  <a:lnTo>
                    <a:pt x="992" y="900"/>
                  </a:lnTo>
                  <a:lnTo>
                    <a:pt x="990" y="921"/>
                  </a:lnTo>
                  <a:lnTo>
                    <a:pt x="984" y="942"/>
                  </a:lnTo>
                  <a:lnTo>
                    <a:pt x="979" y="963"/>
                  </a:lnTo>
                  <a:lnTo>
                    <a:pt x="971" y="986"/>
                  </a:lnTo>
                  <a:lnTo>
                    <a:pt x="963" y="1009"/>
                  </a:lnTo>
                  <a:lnTo>
                    <a:pt x="952" y="1034"/>
                  </a:lnTo>
                  <a:lnTo>
                    <a:pt x="946" y="1044"/>
                  </a:lnTo>
                  <a:lnTo>
                    <a:pt x="940" y="1051"/>
                  </a:lnTo>
                  <a:lnTo>
                    <a:pt x="934" y="1059"/>
                  </a:lnTo>
                  <a:lnTo>
                    <a:pt x="927" y="1067"/>
                  </a:lnTo>
                  <a:lnTo>
                    <a:pt x="921" y="1073"/>
                  </a:lnTo>
                  <a:lnTo>
                    <a:pt x="913" y="1078"/>
                  </a:lnTo>
                  <a:lnTo>
                    <a:pt x="906" y="1084"/>
                  </a:lnTo>
                  <a:lnTo>
                    <a:pt x="898" y="1088"/>
                  </a:lnTo>
                  <a:lnTo>
                    <a:pt x="892" y="1094"/>
                  </a:lnTo>
                  <a:lnTo>
                    <a:pt x="884" y="1096"/>
                  </a:lnTo>
                  <a:lnTo>
                    <a:pt x="875" y="1099"/>
                  </a:lnTo>
                  <a:lnTo>
                    <a:pt x="867" y="1101"/>
                  </a:lnTo>
                  <a:lnTo>
                    <a:pt x="860" y="1103"/>
                  </a:lnTo>
                  <a:lnTo>
                    <a:pt x="852" y="1105"/>
                  </a:lnTo>
                  <a:lnTo>
                    <a:pt x="844" y="1107"/>
                  </a:lnTo>
                  <a:lnTo>
                    <a:pt x="836" y="1107"/>
                  </a:lnTo>
                  <a:lnTo>
                    <a:pt x="827" y="1105"/>
                  </a:lnTo>
                  <a:lnTo>
                    <a:pt x="815" y="1103"/>
                  </a:lnTo>
                  <a:lnTo>
                    <a:pt x="804" y="1099"/>
                  </a:lnTo>
                  <a:lnTo>
                    <a:pt x="796" y="1096"/>
                  </a:lnTo>
                  <a:lnTo>
                    <a:pt x="790" y="1092"/>
                  </a:lnTo>
                  <a:lnTo>
                    <a:pt x="783" y="1088"/>
                  </a:lnTo>
                  <a:lnTo>
                    <a:pt x="775" y="1084"/>
                  </a:lnTo>
                  <a:lnTo>
                    <a:pt x="767" y="1078"/>
                  </a:lnTo>
                  <a:lnTo>
                    <a:pt x="760" y="1074"/>
                  </a:lnTo>
                  <a:lnTo>
                    <a:pt x="752" y="1067"/>
                  </a:lnTo>
                  <a:lnTo>
                    <a:pt x="744" y="1061"/>
                  </a:lnTo>
                  <a:lnTo>
                    <a:pt x="735" y="1053"/>
                  </a:lnTo>
                  <a:lnTo>
                    <a:pt x="727" y="1046"/>
                  </a:lnTo>
                  <a:lnTo>
                    <a:pt x="712" y="1034"/>
                  </a:lnTo>
                  <a:lnTo>
                    <a:pt x="696" y="1021"/>
                  </a:lnTo>
                  <a:lnTo>
                    <a:pt x="681" y="1005"/>
                  </a:lnTo>
                  <a:lnTo>
                    <a:pt x="664" y="988"/>
                  </a:lnTo>
                  <a:lnTo>
                    <a:pt x="648" y="971"/>
                  </a:lnTo>
                  <a:lnTo>
                    <a:pt x="631" y="950"/>
                  </a:lnTo>
                  <a:lnTo>
                    <a:pt x="614" y="929"/>
                  </a:lnTo>
                  <a:lnTo>
                    <a:pt x="597" y="906"/>
                  </a:lnTo>
                  <a:lnTo>
                    <a:pt x="577" y="883"/>
                  </a:lnTo>
                  <a:lnTo>
                    <a:pt x="560" y="856"/>
                  </a:lnTo>
                  <a:lnTo>
                    <a:pt x="541" y="829"/>
                  </a:lnTo>
                  <a:lnTo>
                    <a:pt x="522" y="800"/>
                  </a:lnTo>
                  <a:lnTo>
                    <a:pt x="503" y="769"/>
                  </a:lnTo>
                  <a:lnTo>
                    <a:pt x="481" y="737"/>
                  </a:lnTo>
                  <a:lnTo>
                    <a:pt x="460" y="702"/>
                  </a:lnTo>
                  <a:lnTo>
                    <a:pt x="439" y="668"/>
                  </a:lnTo>
                  <a:lnTo>
                    <a:pt x="426" y="645"/>
                  </a:lnTo>
                  <a:lnTo>
                    <a:pt x="412" y="623"/>
                  </a:lnTo>
                  <a:lnTo>
                    <a:pt x="385" y="579"/>
                  </a:lnTo>
                  <a:lnTo>
                    <a:pt x="359" y="539"/>
                  </a:lnTo>
                  <a:lnTo>
                    <a:pt x="334" y="501"/>
                  </a:lnTo>
                  <a:lnTo>
                    <a:pt x="309" y="464"/>
                  </a:lnTo>
                  <a:lnTo>
                    <a:pt x="284" y="430"/>
                  </a:lnTo>
                  <a:lnTo>
                    <a:pt x="261" y="395"/>
                  </a:lnTo>
                  <a:lnTo>
                    <a:pt x="240" y="364"/>
                  </a:lnTo>
                  <a:lnTo>
                    <a:pt x="217" y="336"/>
                  </a:lnTo>
                  <a:lnTo>
                    <a:pt x="197" y="307"/>
                  </a:lnTo>
                  <a:lnTo>
                    <a:pt x="176" y="282"/>
                  </a:lnTo>
                  <a:lnTo>
                    <a:pt x="159" y="257"/>
                  </a:lnTo>
                  <a:lnTo>
                    <a:pt x="140" y="236"/>
                  </a:lnTo>
                  <a:lnTo>
                    <a:pt x="123" y="215"/>
                  </a:lnTo>
                  <a:lnTo>
                    <a:pt x="107" y="197"/>
                  </a:lnTo>
                  <a:lnTo>
                    <a:pt x="92" y="180"/>
                  </a:lnTo>
                  <a:lnTo>
                    <a:pt x="80" y="169"/>
                  </a:lnTo>
                  <a:lnTo>
                    <a:pt x="71" y="157"/>
                  </a:lnTo>
                  <a:lnTo>
                    <a:pt x="61" y="147"/>
                  </a:lnTo>
                  <a:lnTo>
                    <a:pt x="51" y="136"/>
                  </a:lnTo>
                  <a:lnTo>
                    <a:pt x="44" y="126"/>
                  </a:lnTo>
                  <a:lnTo>
                    <a:pt x="36" y="117"/>
                  </a:lnTo>
                  <a:lnTo>
                    <a:pt x="30" y="107"/>
                  </a:lnTo>
                  <a:lnTo>
                    <a:pt x="23" y="99"/>
                  </a:lnTo>
                  <a:lnTo>
                    <a:pt x="19" y="90"/>
                  </a:lnTo>
                  <a:lnTo>
                    <a:pt x="13" y="82"/>
                  </a:lnTo>
                  <a:lnTo>
                    <a:pt x="9" y="74"/>
                  </a:lnTo>
                  <a:lnTo>
                    <a:pt x="5" y="67"/>
                  </a:lnTo>
                  <a:lnTo>
                    <a:pt x="4" y="59"/>
                  </a:lnTo>
                  <a:lnTo>
                    <a:pt x="2" y="53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2" y="30"/>
                  </a:lnTo>
                  <a:lnTo>
                    <a:pt x="2" y="23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3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556" name="Picture 4" descr="Rice, Top, Cook, Lun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114800"/>
            <a:ext cx="3276600" cy="245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304800" y="6611779"/>
            <a:ext cx="3733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http://pixabay.com/en/rice-top-cook-lunch-49690/</a:t>
            </a:r>
            <a:endParaRPr lang="en-US" sz="1000" dirty="0"/>
          </a:p>
        </p:txBody>
      </p:sp>
      <p:pic>
        <p:nvPicPr>
          <p:cNvPr id="23560" name="Picture 8" descr="http://intisari-online.com/media/images/3387_teknik_memasak_seha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886200"/>
            <a:ext cx="3943350" cy="2630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48006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http://intisari-online.com/read/teknik-memasak-sehat</a:t>
            </a:r>
            <a:endParaRPr lang="en-US" sz="1000" dirty="0"/>
          </a:p>
        </p:txBody>
      </p:sp>
      <p:pic>
        <p:nvPicPr>
          <p:cNvPr id="23561" name="Picture 9" descr="C:\Users\Meishing\Desktop\meizhou pics\煮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715000" y="1143000"/>
            <a:ext cx="2409825" cy="1152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3" name="Group 22"/>
          <p:cNvGrpSpPr/>
          <p:nvPr/>
        </p:nvGrpSpPr>
        <p:grpSpPr>
          <a:xfrm>
            <a:off x="4572000" y="0"/>
            <a:ext cx="4572000" cy="523220"/>
            <a:chOff x="4572000" y="762000"/>
            <a:chExt cx="4572000" cy="523220"/>
          </a:xfrm>
        </p:grpSpPr>
        <p:sp>
          <p:nvSpPr>
            <p:cNvPr id="26" name="TextBox 25"/>
            <p:cNvSpPr txBox="1"/>
            <p:nvPr/>
          </p:nvSpPr>
          <p:spPr>
            <a:xfrm>
              <a:off x="4572000" y="762000"/>
              <a:ext cx="4572000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妈妈</a:t>
              </a:r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呢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她在</a:t>
              </a:r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哪儿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27" name="Action Button: Sound 26">
              <a:hlinkClick r:id="" action="ppaction://noaction" highlightClick="1">
                <a:snd r:embed="rId8" name="applause.wav"/>
              </a:hlinkClick>
            </p:cNvPr>
            <p:cNvSpPr/>
            <p:nvPr/>
          </p:nvSpPr>
          <p:spPr>
            <a:xfrm>
              <a:off x="8153400" y="838200"/>
              <a:ext cx="304800" cy="381000"/>
            </a:xfrm>
            <a:prstGeom prst="actionButtonSou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14400" y="1066800"/>
            <a:ext cx="1371600" cy="1354924"/>
            <a:chOff x="914400" y="1066800"/>
            <a:chExt cx="1371600" cy="1354924"/>
          </a:xfrm>
        </p:grpSpPr>
        <p:pic>
          <p:nvPicPr>
            <p:cNvPr id="2050" name="Picture 2" descr="C:\Users\Meishing\Desktop\meizhou pics\45-24.png"/>
            <p:cNvPicPr>
              <a:picLocks noChangeAspect="1" noChangeArrowheads="1"/>
            </p:cNvPicPr>
            <p:nvPr/>
          </p:nvPicPr>
          <p:blipFill>
            <a:blip r:embed="rId9" cstate="print">
              <a:lum bright="-20000" contrast="40000"/>
            </a:blip>
            <a:srcRect r="88333"/>
            <a:stretch>
              <a:fillRect/>
            </a:stretch>
          </p:blipFill>
          <p:spPr bwMode="auto">
            <a:xfrm>
              <a:off x="914400" y="1066800"/>
              <a:ext cx="1371600" cy="1354924"/>
            </a:xfrm>
            <a:prstGeom prst="rect">
              <a:avLst/>
            </a:prstGeom>
            <a:noFill/>
          </p:spPr>
        </p:pic>
        <p:sp>
          <p:nvSpPr>
            <p:cNvPr id="28" name="Rectangle 27"/>
            <p:cNvSpPr/>
            <p:nvPr/>
          </p:nvSpPr>
          <p:spPr>
            <a:xfrm>
              <a:off x="1828800" y="15240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400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5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7" grpId="0" animBg="1"/>
      <p:bldP spid="10" grpId="0"/>
      <p:bldP spid="1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371600" y="28194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锅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0800" y="2057400"/>
            <a:ext cx="18208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火</a:t>
            </a:r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锅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67000" y="838199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 smtClean="0">
                <a:latin typeface="Adobe Kaiti Std R" pitchFamily="18" charset="-128"/>
                <a:ea typeface="Adobe Kaiti Std R" pitchFamily="18" charset="-128"/>
              </a:rPr>
              <a:t>咼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1506" name="Picture 2" descr="http://upload.wikimedia.org/wikipedia/commons/thumb/a/aa/Day177lilybday.JPG/800px-Day177lilybd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3048000"/>
            <a:ext cx="4810125" cy="360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http://upload.wikimedia.org/wikipedia/commons/thumb/1/18/The_woks_of_various_sizes.JPG/240px-The_woks_of_various_size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810000"/>
            <a:ext cx="340360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4343400" y="838200"/>
            <a:ext cx="4800600" cy="523220"/>
            <a:chOff x="4572000" y="762000"/>
            <a:chExt cx="4572000" cy="523220"/>
          </a:xfrm>
        </p:grpSpPr>
        <p:sp>
          <p:nvSpPr>
            <p:cNvPr id="31" name="TextBox 30"/>
            <p:cNvSpPr txBox="1"/>
            <p:nvPr/>
          </p:nvSpPr>
          <p:spPr>
            <a:xfrm>
              <a:off x="4572000" y="762000"/>
              <a:ext cx="4572000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锅</a:t>
              </a:r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子</a:t>
              </a:r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里</a:t>
              </a:r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煮的是什</a:t>
              </a:r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么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,</a:t>
              </a:r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 好香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32" name="Action Button: Sound 31">
              <a:hlinkClick r:id="" action="ppaction://noaction" highlightClick="1">
                <a:snd r:embed="rId8" name="applause.wav"/>
              </a:hlinkClick>
            </p:cNvPr>
            <p:cNvSpPr/>
            <p:nvPr/>
          </p:nvSpPr>
          <p:spPr>
            <a:xfrm>
              <a:off x="8662737" y="838200"/>
              <a:ext cx="304800" cy="381000"/>
            </a:xfrm>
            <a:prstGeom prst="actionButtonSou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305800" y="6611779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pic>
        <p:nvPicPr>
          <p:cNvPr id="34" name="Picture 10" descr="C:\Users\Meishing\Desktop\meizhou pics\45-47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 l="12500" r="68333"/>
          <a:stretch>
            <a:fillRect/>
          </a:stretch>
        </p:blipFill>
        <p:spPr bwMode="auto">
          <a:xfrm>
            <a:off x="457200" y="1295400"/>
            <a:ext cx="1875326" cy="1164385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1981200" y="838200"/>
            <a:ext cx="83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钅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2150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5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9" grpId="0"/>
      <p:bldP spid="29" grpId="1"/>
      <p:bldP spid="35" grpId="0"/>
      <p:bldP spid="3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eishing\Desktop\meizhou pics\45-4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b="28889"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85800" y="4572000"/>
            <a:ext cx="10668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饭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3000" y="4724400"/>
            <a:ext cx="457200" cy="76200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810000" y="5410200"/>
            <a:ext cx="10668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饺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62400" y="5562600"/>
            <a:ext cx="381000" cy="76200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886200" y="2590800"/>
            <a:ext cx="533400" cy="990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248400" y="4495800"/>
            <a:ext cx="6858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2000" y="914400"/>
            <a:ext cx="15240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拼字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1A0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1A0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ishing\Desktop\meizhou pics\45-5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895600"/>
            <a:ext cx="9144000" cy="3771702"/>
          </a:xfrm>
          <a:prstGeom prst="rect">
            <a:avLst/>
          </a:prstGeom>
          <a:noFill/>
        </p:spPr>
      </p:pic>
      <p:pic>
        <p:nvPicPr>
          <p:cNvPr id="28" name="Picture 2" descr="C:\Users\Meishing\Desktop\meizhou pics\45-4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t="74444"/>
          <a:stretch>
            <a:fillRect/>
          </a:stretch>
        </p:blipFill>
        <p:spPr bwMode="auto">
          <a:xfrm>
            <a:off x="0" y="0"/>
            <a:ext cx="9144000" cy="17526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2133600" y="3581400"/>
            <a:ext cx="5029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133600" y="4419600"/>
            <a:ext cx="5867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33600" y="5334000"/>
            <a:ext cx="5486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57400" y="6172200"/>
            <a:ext cx="4648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400" y="1792894"/>
            <a:ext cx="10668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锅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1945294"/>
            <a:ext cx="381000" cy="76200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81200" y="1792894"/>
            <a:ext cx="10668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镜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33600" y="1945294"/>
            <a:ext cx="381000" cy="76200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810000" y="1792894"/>
            <a:ext cx="10668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银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62400" y="1945294"/>
            <a:ext cx="381000" cy="76200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943600" y="1869094"/>
            <a:ext cx="10668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钱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6000" y="2021494"/>
            <a:ext cx="381000" cy="76200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2057400" y="838200"/>
            <a:ext cx="68580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4" descr="http://upload.wikimedia.org/wikipedia/commons/thumb/1/18/The_woks_of_various_sizes.JPG/240px-The_woks_of_various_size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8600" y="2895600"/>
            <a:ext cx="1066800" cy="80010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7391400" y="1524000"/>
            <a:ext cx="15240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拼字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1A0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1A0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1A0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1A0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5867400" y="2438400"/>
            <a:ext cx="20494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很忙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" y="2895600"/>
            <a:ext cx="20494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Adobe Kaiti Std R" pitchFamily="18" charset="-128"/>
                <a:ea typeface="Adobe Kaiti Std R" pitchFamily="18" charset="-128"/>
              </a:rPr>
              <a:t>帮</a:t>
            </a:r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忙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429000" y="1143000"/>
            <a:ext cx="1143000" cy="1446550"/>
            <a:chOff x="3429000" y="1143000"/>
            <a:chExt cx="1143000" cy="1446550"/>
          </a:xfrm>
        </p:grpSpPr>
        <p:grpSp>
          <p:nvGrpSpPr>
            <p:cNvPr id="11" name="Group 10"/>
            <p:cNvGrpSpPr/>
            <p:nvPr/>
          </p:nvGrpSpPr>
          <p:grpSpPr>
            <a:xfrm>
              <a:off x="3429000" y="1143000"/>
              <a:ext cx="655319" cy="1446550"/>
              <a:chOff x="4267200" y="1066800"/>
              <a:chExt cx="655319" cy="144655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267200" y="1066800"/>
                <a:ext cx="65531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8800" dirty="0" smtClean="0">
                    <a:solidFill>
                      <a:srgbClr val="FF0000"/>
                    </a:solidFill>
                    <a:latin typeface="Adobe Kaiti Std R" pitchFamily="18" charset="-128"/>
                    <a:ea typeface="Adobe Kaiti Std R" pitchFamily="18" charset="-128"/>
                  </a:rPr>
                  <a:t>亡</a:t>
                </a:r>
                <a:endParaRPr lang="en-US" sz="8800" dirty="0">
                  <a:solidFill>
                    <a:srgbClr val="FF0000"/>
                  </a:solidFill>
                  <a:latin typeface="Adobe Kaiti Std R" pitchFamily="18" charset="-128"/>
                  <a:ea typeface="Adobe Kaiti Std R" pitchFamily="18" charset="-128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419600" y="1447800"/>
                <a:ext cx="1524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4419600" y="1524000"/>
              <a:ext cx="1524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895600" y="1143000"/>
            <a:ext cx="76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忄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9458" name="Picture 2" descr="C:\Users\Meishing\Desktop\課本故事圖檔\L4-5 (1)\405-s-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810000"/>
            <a:ext cx="2743200" cy="2743200"/>
          </a:xfrm>
          <a:prstGeom prst="rect">
            <a:avLst/>
          </a:prstGeom>
          <a:noFill/>
        </p:spPr>
      </p:pic>
      <p:pic>
        <p:nvPicPr>
          <p:cNvPr id="19462" name="Picture 6" descr="Busy Mom by Gerald_G - mothers day, mother's da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429000"/>
            <a:ext cx="2735961" cy="32766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5562600" y="6611035"/>
            <a:ext cx="3581400" cy="24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https://openclipart.org/detail/7852/busy-mom-by-gerald_g</a:t>
            </a:r>
            <a:endParaRPr lang="en-US" sz="1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572000" y="838200"/>
            <a:ext cx="4572000" cy="523220"/>
            <a:chOff x="4572000" y="762000"/>
            <a:chExt cx="4572000" cy="523220"/>
          </a:xfrm>
        </p:grpSpPr>
        <p:sp>
          <p:nvSpPr>
            <p:cNvPr id="20" name="TextBox 19"/>
            <p:cNvSpPr txBox="1"/>
            <p:nvPr/>
          </p:nvSpPr>
          <p:spPr>
            <a:xfrm>
              <a:off x="4572000" y="762000"/>
              <a:ext cx="4572000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妈妈</a:t>
              </a:r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呢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她在</a:t>
              </a:r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哪儿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21" name="Action Button: Sound 20">
              <a:hlinkClick r:id="" action="ppaction://noaction" highlightClick="1">
                <a:snd r:embed="rId7" name="applause.wav"/>
              </a:hlinkClick>
            </p:cNvPr>
            <p:cNvSpPr/>
            <p:nvPr/>
          </p:nvSpPr>
          <p:spPr>
            <a:xfrm>
              <a:off x="8153400" y="838200"/>
              <a:ext cx="304800" cy="381000"/>
            </a:xfrm>
            <a:prstGeom prst="actionButtonSou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14400" y="1237034"/>
            <a:ext cx="1371600" cy="1264596"/>
            <a:chOff x="914400" y="1237034"/>
            <a:chExt cx="1371600" cy="1264596"/>
          </a:xfrm>
        </p:grpSpPr>
        <p:pic>
          <p:nvPicPr>
            <p:cNvPr id="7" name="Picture 2" descr="C:\Users\Meishing\Desktop\meizhou pics\45-24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l="29167" r="58333"/>
            <a:stretch>
              <a:fillRect/>
            </a:stretch>
          </p:blipFill>
          <p:spPr bwMode="auto">
            <a:xfrm>
              <a:off x="914400" y="1237034"/>
              <a:ext cx="1371600" cy="1264596"/>
            </a:xfrm>
            <a:prstGeom prst="rect">
              <a:avLst/>
            </a:prstGeom>
            <a:noFill/>
          </p:spPr>
        </p:pic>
        <p:sp>
          <p:nvSpPr>
            <p:cNvPr id="24" name="Rectangle 23"/>
            <p:cNvSpPr/>
            <p:nvPr/>
          </p:nvSpPr>
          <p:spPr>
            <a:xfrm>
              <a:off x="1752600" y="16764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194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5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4" grpId="0" animBg="1"/>
      <p:bldP spid="8" grpId="0"/>
      <p:bldP spid="8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8" name="AutoShape 18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219200" y="3505200"/>
            <a:ext cx="150876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香蕉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24600" y="2743200"/>
            <a:ext cx="152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香水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200400" y="914400"/>
            <a:ext cx="1066800" cy="1219200"/>
            <a:chOff x="3200400" y="914400"/>
            <a:chExt cx="1066800" cy="1219200"/>
          </a:xfrm>
        </p:grpSpPr>
        <p:sp>
          <p:nvSpPr>
            <p:cNvPr id="15" name="Freeform 24"/>
            <p:cNvSpPr>
              <a:spLocks/>
            </p:cNvSpPr>
            <p:nvPr/>
          </p:nvSpPr>
          <p:spPr bwMode="auto">
            <a:xfrm rot="164058">
              <a:off x="3307118" y="1401073"/>
              <a:ext cx="883882" cy="199127"/>
            </a:xfrm>
            <a:custGeom>
              <a:avLst/>
              <a:gdLst/>
              <a:ahLst/>
              <a:cxnLst>
                <a:cxn ang="0">
                  <a:pos x="1985" y="2"/>
                </a:cxn>
                <a:cxn ang="0">
                  <a:pos x="2023" y="8"/>
                </a:cxn>
                <a:cxn ang="0">
                  <a:pos x="2065" y="19"/>
                </a:cxn>
                <a:cxn ang="0">
                  <a:pos x="2111" y="36"/>
                </a:cxn>
                <a:cxn ang="0">
                  <a:pos x="2159" y="57"/>
                </a:cxn>
                <a:cxn ang="0">
                  <a:pos x="2205" y="84"/>
                </a:cxn>
                <a:cxn ang="0">
                  <a:pos x="2238" y="115"/>
                </a:cxn>
                <a:cxn ang="0">
                  <a:pos x="2263" y="146"/>
                </a:cxn>
                <a:cxn ang="0">
                  <a:pos x="2280" y="177"/>
                </a:cxn>
                <a:cxn ang="0">
                  <a:pos x="2292" y="207"/>
                </a:cxn>
                <a:cxn ang="0">
                  <a:pos x="2296" y="238"/>
                </a:cxn>
                <a:cxn ang="0">
                  <a:pos x="2292" y="259"/>
                </a:cxn>
                <a:cxn ang="0">
                  <a:pos x="2280" y="276"/>
                </a:cxn>
                <a:cxn ang="0">
                  <a:pos x="2261" y="290"/>
                </a:cxn>
                <a:cxn ang="0">
                  <a:pos x="2236" y="299"/>
                </a:cxn>
                <a:cxn ang="0">
                  <a:pos x="2200" y="305"/>
                </a:cxn>
                <a:cxn ang="0">
                  <a:pos x="2029" y="328"/>
                </a:cxn>
                <a:cxn ang="0">
                  <a:pos x="1775" y="372"/>
                </a:cxn>
                <a:cxn ang="0">
                  <a:pos x="1501" y="434"/>
                </a:cxn>
                <a:cxn ang="0">
                  <a:pos x="1207" y="512"/>
                </a:cxn>
                <a:cxn ang="0">
                  <a:pos x="894" y="607"/>
                </a:cxn>
                <a:cxn ang="0">
                  <a:pos x="652" y="689"/>
                </a:cxn>
                <a:cxn ang="0">
                  <a:pos x="587" y="714"/>
                </a:cxn>
                <a:cxn ang="0">
                  <a:pos x="533" y="731"/>
                </a:cxn>
                <a:cxn ang="0">
                  <a:pos x="491" y="745"/>
                </a:cxn>
                <a:cxn ang="0">
                  <a:pos x="459" y="752"/>
                </a:cxn>
                <a:cxn ang="0">
                  <a:pos x="437" y="756"/>
                </a:cxn>
                <a:cxn ang="0">
                  <a:pos x="397" y="752"/>
                </a:cxn>
                <a:cxn ang="0">
                  <a:pos x="351" y="741"/>
                </a:cxn>
                <a:cxn ang="0">
                  <a:pos x="295" y="724"/>
                </a:cxn>
                <a:cxn ang="0">
                  <a:pos x="234" y="699"/>
                </a:cxn>
                <a:cxn ang="0">
                  <a:pos x="167" y="666"/>
                </a:cxn>
                <a:cxn ang="0">
                  <a:pos x="107" y="628"/>
                </a:cxn>
                <a:cxn ang="0">
                  <a:pos x="67" y="591"/>
                </a:cxn>
                <a:cxn ang="0">
                  <a:pos x="34" y="557"/>
                </a:cxn>
                <a:cxn ang="0">
                  <a:pos x="13" y="522"/>
                </a:cxn>
                <a:cxn ang="0">
                  <a:pos x="2" y="491"/>
                </a:cxn>
                <a:cxn ang="0">
                  <a:pos x="0" y="464"/>
                </a:cxn>
                <a:cxn ang="0">
                  <a:pos x="6" y="451"/>
                </a:cxn>
                <a:cxn ang="0">
                  <a:pos x="17" y="438"/>
                </a:cxn>
                <a:cxn ang="0">
                  <a:pos x="34" y="428"/>
                </a:cxn>
                <a:cxn ang="0">
                  <a:pos x="59" y="420"/>
                </a:cxn>
                <a:cxn ang="0">
                  <a:pos x="90" y="415"/>
                </a:cxn>
                <a:cxn ang="0">
                  <a:pos x="293" y="382"/>
                </a:cxn>
                <a:cxn ang="0">
                  <a:pos x="537" y="334"/>
                </a:cxn>
                <a:cxn ang="0">
                  <a:pos x="823" y="272"/>
                </a:cxn>
                <a:cxn ang="0">
                  <a:pos x="1150" y="198"/>
                </a:cxn>
                <a:cxn ang="0">
                  <a:pos x="1520" y="107"/>
                </a:cxn>
                <a:cxn ang="0">
                  <a:pos x="1716" y="57"/>
                </a:cxn>
                <a:cxn ang="0">
                  <a:pos x="1797" y="36"/>
                </a:cxn>
                <a:cxn ang="0">
                  <a:pos x="1862" y="19"/>
                </a:cxn>
                <a:cxn ang="0">
                  <a:pos x="1912" y="8"/>
                </a:cxn>
                <a:cxn ang="0">
                  <a:pos x="1946" y="2"/>
                </a:cxn>
                <a:cxn ang="0">
                  <a:pos x="1960" y="0"/>
                </a:cxn>
              </a:cxnLst>
              <a:rect l="0" t="0" r="r" b="b"/>
              <a:pathLst>
                <a:path w="2296" h="756">
                  <a:moveTo>
                    <a:pt x="1960" y="0"/>
                  </a:moveTo>
                  <a:lnTo>
                    <a:pt x="1971" y="0"/>
                  </a:lnTo>
                  <a:lnTo>
                    <a:pt x="1985" y="2"/>
                  </a:lnTo>
                  <a:lnTo>
                    <a:pt x="1996" y="2"/>
                  </a:lnTo>
                  <a:lnTo>
                    <a:pt x="2010" y="6"/>
                  </a:lnTo>
                  <a:lnTo>
                    <a:pt x="2023" y="8"/>
                  </a:lnTo>
                  <a:lnTo>
                    <a:pt x="2036" y="11"/>
                  </a:lnTo>
                  <a:lnTo>
                    <a:pt x="2052" y="15"/>
                  </a:lnTo>
                  <a:lnTo>
                    <a:pt x="2065" y="19"/>
                  </a:lnTo>
                  <a:lnTo>
                    <a:pt x="2081" y="25"/>
                  </a:lnTo>
                  <a:lnTo>
                    <a:pt x="2096" y="31"/>
                  </a:lnTo>
                  <a:lnTo>
                    <a:pt x="2111" y="36"/>
                  </a:lnTo>
                  <a:lnTo>
                    <a:pt x="2127" y="42"/>
                  </a:lnTo>
                  <a:lnTo>
                    <a:pt x="2144" y="50"/>
                  </a:lnTo>
                  <a:lnTo>
                    <a:pt x="2159" y="57"/>
                  </a:lnTo>
                  <a:lnTo>
                    <a:pt x="2177" y="65"/>
                  </a:lnTo>
                  <a:lnTo>
                    <a:pt x="2194" y="75"/>
                  </a:lnTo>
                  <a:lnTo>
                    <a:pt x="2205" y="84"/>
                  </a:lnTo>
                  <a:lnTo>
                    <a:pt x="2217" y="96"/>
                  </a:lnTo>
                  <a:lnTo>
                    <a:pt x="2228" y="105"/>
                  </a:lnTo>
                  <a:lnTo>
                    <a:pt x="2238" y="115"/>
                  </a:lnTo>
                  <a:lnTo>
                    <a:pt x="2246" y="127"/>
                  </a:lnTo>
                  <a:lnTo>
                    <a:pt x="2255" y="136"/>
                  </a:lnTo>
                  <a:lnTo>
                    <a:pt x="2263" y="146"/>
                  </a:lnTo>
                  <a:lnTo>
                    <a:pt x="2269" y="157"/>
                  </a:lnTo>
                  <a:lnTo>
                    <a:pt x="2275" y="167"/>
                  </a:lnTo>
                  <a:lnTo>
                    <a:pt x="2280" y="177"/>
                  </a:lnTo>
                  <a:lnTo>
                    <a:pt x="2286" y="188"/>
                  </a:lnTo>
                  <a:lnTo>
                    <a:pt x="2288" y="198"/>
                  </a:lnTo>
                  <a:lnTo>
                    <a:pt x="2292" y="207"/>
                  </a:lnTo>
                  <a:lnTo>
                    <a:pt x="2294" y="217"/>
                  </a:lnTo>
                  <a:lnTo>
                    <a:pt x="2296" y="228"/>
                  </a:lnTo>
                  <a:lnTo>
                    <a:pt x="2296" y="238"/>
                  </a:lnTo>
                  <a:lnTo>
                    <a:pt x="2296" y="246"/>
                  </a:lnTo>
                  <a:lnTo>
                    <a:pt x="2294" y="253"/>
                  </a:lnTo>
                  <a:lnTo>
                    <a:pt x="2292" y="259"/>
                  </a:lnTo>
                  <a:lnTo>
                    <a:pt x="2288" y="265"/>
                  </a:lnTo>
                  <a:lnTo>
                    <a:pt x="2284" y="271"/>
                  </a:lnTo>
                  <a:lnTo>
                    <a:pt x="2280" y="276"/>
                  </a:lnTo>
                  <a:lnTo>
                    <a:pt x="2275" y="280"/>
                  </a:lnTo>
                  <a:lnTo>
                    <a:pt x="2269" y="286"/>
                  </a:lnTo>
                  <a:lnTo>
                    <a:pt x="2261" y="290"/>
                  </a:lnTo>
                  <a:lnTo>
                    <a:pt x="2253" y="292"/>
                  </a:lnTo>
                  <a:lnTo>
                    <a:pt x="2246" y="296"/>
                  </a:lnTo>
                  <a:lnTo>
                    <a:pt x="2236" y="299"/>
                  </a:lnTo>
                  <a:lnTo>
                    <a:pt x="2225" y="301"/>
                  </a:lnTo>
                  <a:lnTo>
                    <a:pt x="2213" y="303"/>
                  </a:lnTo>
                  <a:lnTo>
                    <a:pt x="2200" y="305"/>
                  </a:lnTo>
                  <a:lnTo>
                    <a:pt x="2188" y="307"/>
                  </a:lnTo>
                  <a:lnTo>
                    <a:pt x="2109" y="317"/>
                  </a:lnTo>
                  <a:lnTo>
                    <a:pt x="2029" y="328"/>
                  </a:lnTo>
                  <a:lnTo>
                    <a:pt x="1946" y="342"/>
                  </a:lnTo>
                  <a:lnTo>
                    <a:pt x="1862" y="357"/>
                  </a:lnTo>
                  <a:lnTo>
                    <a:pt x="1775" y="372"/>
                  </a:lnTo>
                  <a:lnTo>
                    <a:pt x="1687" y="392"/>
                  </a:lnTo>
                  <a:lnTo>
                    <a:pt x="1595" y="411"/>
                  </a:lnTo>
                  <a:lnTo>
                    <a:pt x="1501" y="434"/>
                  </a:lnTo>
                  <a:lnTo>
                    <a:pt x="1405" y="459"/>
                  </a:lnTo>
                  <a:lnTo>
                    <a:pt x="1307" y="484"/>
                  </a:lnTo>
                  <a:lnTo>
                    <a:pt x="1207" y="512"/>
                  </a:lnTo>
                  <a:lnTo>
                    <a:pt x="1105" y="541"/>
                  </a:lnTo>
                  <a:lnTo>
                    <a:pt x="1002" y="574"/>
                  </a:lnTo>
                  <a:lnTo>
                    <a:pt x="894" y="607"/>
                  </a:lnTo>
                  <a:lnTo>
                    <a:pt x="787" y="643"/>
                  </a:lnTo>
                  <a:lnTo>
                    <a:pt x="675" y="681"/>
                  </a:lnTo>
                  <a:lnTo>
                    <a:pt x="652" y="689"/>
                  </a:lnTo>
                  <a:lnTo>
                    <a:pt x="629" y="699"/>
                  </a:lnTo>
                  <a:lnTo>
                    <a:pt x="608" y="706"/>
                  </a:lnTo>
                  <a:lnTo>
                    <a:pt x="587" y="714"/>
                  </a:lnTo>
                  <a:lnTo>
                    <a:pt x="568" y="720"/>
                  </a:lnTo>
                  <a:lnTo>
                    <a:pt x="551" y="726"/>
                  </a:lnTo>
                  <a:lnTo>
                    <a:pt x="533" y="731"/>
                  </a:lnTo>
                  <a:lnTo>
                    <a:pt x="518" y="737"/>
                  </a:lnTo>
                  <a:lnTo>
                    <a:pt x="505" y="741"/>
                  </a:lnTo>
                  <a:lnTo>
                    <a:pt x="491" y="745"/>
                  </a:lnTo>
                  <a:lnTo>
                    <a:pt x="478" y="749"/>
                  </a:lnTo>
                  <a:lnTo>
                    <a:pt x="468" y="750"/>
                  </a:lnTo>
                  <a:lnTo>
                    <a:pt x="459" y="752"/>
                  </a:lnTo>
                  <a:lnTo>
                    <a:pt x="451" y="754"/>
                  </a:lnTo>
                  <a:lnTo>
                    <a:pt x="443" y="756"/>
                  </a:lnTo>
                  <a:lnTo>
                    <a:pt x="437" y="756"/>
                  </a:lnTo>
                  <a:lnTo>
                    <a:pt x="424" y="756"/>
                  </a:lnTo>
                  <a:lnTo>
                    <a:pt x="412" y="754"/>
                  </a:lnTo>
                  <a:lnTo>
                    <a:pt x="397" y="752"/>
                  </a:lnTo>
                  <a:lnTo>
                    <a:pt x="384" y="750"/>
                  </a:lnTo>
                  <a:lnTo>
                    <a:pt x="366" y="747"/>
                  </a:lnTo>
                  <a:lnTo>
                    <a:pt x="351" y="741"/>
                  </a:lnTo>
                  <a:lnTo>
                    <a:pt x="334" y="737"/>
                  </a:lnTo>
                  <a:lnTo>
                    <a:pt x="315" y="731"/>
                  </a:lnTo>
                  <a:lnTo>
                    <a:pt x="295" y="724"/>
                  </a:lnTo>
                  <a:lnTo>
                    <a:pt x="276" y="716"/>
                  </a:lnTo>
                  <a:lnTo>
                    <a:pt x="255" y="708"/>
                  </a:lnTo>
                  <a:lnTo>
                    <a:pt x="234" y="699"/>
                  </a:lnTo>
                  <a:lnTo>
                    <a:pt x="213" y="689"/>
                  </a:lnTo>
                  <a:lnTo>
                    <a:pt x="190" y="678"/>
                  </a:lnTo>
                  <a:lnTo>
                    <a:pt x="167" y="666"/>
                  </a:lnTo>
                  <a:lnTo>
                    <a:pt x="142" y="655"/>
                  </a:lnTo>
                  <a:lnTo>
                    <a:pt x="125" y="641"/>
                  </a:lnTo>
                  <a:lnTo>
                    <a:pt x="107" y="628"/>
                  </a:lnTo>
                  <a:lnTo>
                    <a:pt x="94" y="616"/>
                  </a:lnTo>
                  <a:lnTo>
                    <a:pt x="78" y="603"/>
                  </a:lnTo>
                  <a:lnTo>
                    <a:pt x="67" y="591"/>
                  </a:lnTo>
                  <a:lnTo>
                    <a:pt x="55" y="580"/>
                  </a:lnTo>
                  <a:lnTo>
                    <a:pt x="44" y="568"/>
                  </a:lnTo>
                  <a:lnTo>
                    <a:pt x="34" y="557"/>
                  </a:lnTo>
                  <a:lnTo>
                    <a:pt x="27" y="545"/>
                  </a:lnTo>
                  <a:lnTo>
                    <a:pt x="19" y="534"/>
                  </a:lnTo>
                  <a:lnTo>
                    <a:pt x="13" y="522"/>
                  </a:lnTo>
                  <a:lnTo>
                    <a:pt x="9" y="512"/>
                  </a:lnTo>
                  <a:lnTo>
                    <a:pt x="6" y="501"/>
                  </a:lnTo>
                  <a:lnTo>
                    <a:pt x="2" y="491"/>
                  </a:lnTo>
                  <a:lnTo>
                    <a:pt x="0" y="480"/>
                  </a:lnTo>
                  <a:lnTo>
                    <a:pt x="0" y="470"/>
                  </a:lnTo>
                  <a:lnTo>
                    <a:pt x="0" y="464"/>
                  </a:lnTo>
                  <a:lnTo>
                    <a:pt x="2" y="461"/>
                  </a:lnTo>
                  <a:lnTo>
                    <a:pt x="4" y="455"/>
                  </a:lnTo>
                  <a:lnTo>
                    <a:pt x="6" y="451"/>
                  </a:lnTo>
                  <a:lnTo>
                    <a:pt x="7" y="447"/>
                  </a:lnTo>
                  <a:lnTo>
                    <a:pt x="11" y="441"/>
                  </a:lnTo>
                  <a:lnTo>
                    <a:pt x="17" y="438"/>
                  </a:lnTo>
                  <a:lnTo>
                    <a:pt x="21" y="436"/>
                  </a:lnTo>
                  <a:lnTo>
                    <a:pt x="29" y="432"/>
                  </a:lnTo>
                  <a:lnTo>
                    <a:pt x="34" y="428"/>
                  </a:lnTo>
                  <a:lnTo>
                    <a:pt x="42" y="426"/>
                  </a:lnTo>
                  <a:lnTo>
                    <a:pt x="50" y="422"/>
                  </a:lnTo>
                  <a:lnTo>
                    <a:pt x="59" y="420"/>
                  </a:lnTo>
                  <a:lnTo>
                    <a:pt x="69" y="418"/>
                  </a:lnTo>
                  <a:lnTo>
                    <a:pt x="78" y="416"/>
                  </a:lnTo>
                  <a:lnTo>
                    <a:pt x="90" y="415"/>
                  </a:lnTo>
                  <a:lnTo>
                    <a:pt x="153" y="405"/>
                  </a:lnTo>
                  <a:lnTo>
                    <a:pt x="221" y="393"/>
                  </a:lnTo>
                  <a:lnTo>
                    <a:pt x="293" y="382"/>
                  </a:lnTo>
                  <a:lnTo>
                    <a:pt x="370" y="367"/>
                  </a:lnTo>
                  <a:lnTo>
                    <a:pt x="451" y="351"/>
                  </a:lnTo>
                  <a:lnTo>
                    <a:pt x="537" y="334"/>
                  </a:lnTo>
                  <a:lnTo>
                    <a:pt x="627" y="315"/>
                  </a:lnTo>
                  <a:lnTo>
                    <a:pt x="723" y="294"/>
                  </a:lnTo>
                  <a:lnTo>
                    <a:pt x="823" y="272"/>
                  </a:lnTo>
                  <a:lnTo>
                    <a:pt x="927" y="249"/>
                  </a:lnTo>
                  <a:lnTo>
                    <a:pt x="1036" y="225"/>
                  </a:lnTo>
                  <a:lnTo>
                    <a:pt x="1150" y="198"/>
                  </a:lnTo>
                  <a:lnTo>
                    <a:pt x="1269" y="169"/>
                  </a:lnTo>
                  <a:lnTo>
                    <a:pt x="1391" y="140"/>
                  </a:lnTo>
                  <a:lnTo>
                    <a:pt x="1520" y="107"/>
                  </a:lnTo>
                  <a:lnTo>
                    <a:pt x="1653" y="75"/>
                  </a:lnTo>
                  <a:lnTo>
                    <a:pt x="1685" y="65"/>
                  </a:lnTo>
                  <a:lnTo>
                    <a:pt x="1716" y="57"/>
                  </a:lnTo>
                  <a:lnTo>
                    <a:pt x="1745" y="50"/>
                  </a:lnTo>
                  <a:lnTo>
                    <a:pt x="1772" y="42"/>
                  </a:lnTo>
                  <a:lnTo>
                    <a:pt x="1797" y="36"/>
                  </a:lnTo>
                  <a:lnTo>
                    <a:pt x="1820" y="29"/>
                  </a:lnTo>
                  <a:lnTo>
                    <a:pt x="1841" y="25"/>
                  </a:lnTo>
                  <a:lnTo>
                    <a:pt x="1862" y="19"/>
                  </a:lnTo>
                  <a:lnTo>
                    <a:pt x="1879" y="15"/>
                  </a:lnTo>
                  <a:lnTo>
                    <a:pt x="1896" y="11"/>
                  </a:lnTo>
                  <a:lnTo>
                    <a:pt x="1912" y="8"/>
                  </a:lnTo>
                  <a:lnTo>
                    <a:pt x="1925" y="6"/>
                  </a:lnTo>
                  <a:lnTo>
                    <a:pt x="1937" y="2"/>
                  </a:lnTo>
                  <a:lnTo>
                    <a:pt x="1946" y="2"/>
                  </a:lnTo>
                  <a:lnTo>
                    <a:pt x="1954" y="0"/>
                  </a:lnTo>
                  <a:lnTo>
                    <a:pt x="1960" y="0"/>
                  </a:lnTo>
                  <a:lnTo>
                    <a:pt x="196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3653627" y="1137884"/>
              <a:ext cx="156373" cy="995716"/>
            </a:xfrm>
            <a:custGeom>
              <a:avLst/>
              <a:gdLst/>
              <a:ahLst/>
              <a:cxnLst>
                <a:cxn ang="0">
                  <a:pos x="223" y="7"/>
                </a:cxn>
                <a:cxn ang="0">
                  <a:pos x="309" y="36"/>
                </a:cxn>
                <a:cxn ang="0">
                  <a:pos x="413" y="88"/>
                </a:cxn>
                <a:cxn ang="0">
                  <a:pos x="532" y="169"/>
                </a:cxn>
                <a:cxn ang="0">
                  <a:pos x="589" y="255"/>
                </a:cxn>
                <a:cxn ang="0">
                  <a:pos x="593" y="353"/>
                </a:cxn>
                <a:cxn ang="0">
                  <a:pos x="564" y="459"/>
                </a:cxn>
                <a:cxn ang="0">
                  <a:pos x="536" y="570"/>
                </a:cxn>
                <a:cxn ang="0">
                  <a:pos x="515" y="727"/>
                </a:cxn>
                <a:cxn ang="0">
                  <a:pos x="497" y="938"/>
                </a:cxn>
                <a:cxn ang="0">
                  <a:pos x="482" y="1215"/>
                </a:cxn>
                <a:cxn ang="0">
                  <a:pos x="470" y="1558"/>
                </a:cxn>
                <a:cxn ang="0">
                  <a:pos x="461" y="1967"/>
                </a:cxn>
                <a:cxn ang="0">
                  <a:pos x="457" y="2441"/>
                </a:cxn>
                <a:cxn ang="0">
                  <a:pos x="455" y="2958"/>
                </a:cxn>
                <a:cxn ang="0">
                  <a:pos x="465" y="3388"/>
                </a:cxn>
                <a:cxn ang="0">
                  <a:pos x="476" y="3611"/>
                </a:cxn>
                <a:cxn ang="0">
                  <a:pos x="482" y="3764"/>
                </a:cxn>
                <a:cxn ang="0">
                  <a:pos x="484" y="3906"/>
                </a:cxn>
                <a:cxn ang="0">
                  <a:pos x="463" y="4113"/>
                </a:cxn>
                <a:cxn ang="0">
                  <a:pos x="415" y="4311"/>
                </a:cxn>
                <a:cxn ang="0">
                  <a:pos x="348" y="4467"/>
                </a:cxn>
                <a:cxn ang="0">
                  <a:pos x="286" y="4547"/>
                </a:cxn>
                <a:cxn ang="0">
                  <a:pos x="230" y="4578"/>
                </a:cxn>
                <a:cxn ang="0">
                  <a:pos x="186" y="4557"/>
                </a:cxn>
                <a:cxn ang="0">
                  <a:pos x="134" y="4471"/>
                </a:cxn>
                <a:cxn ang="0">
                  <a:pos x="96" y="4375"/>
                </a:cxn>
                <a:cxn ang="0">
                  <a:pos x="52" y="4221"/>
                </a:cxn>
                <a:cxn ang="0">
                  <a:pos x="17" y="4062"/>
                </a:cxn>
                <a:cxn ang="0">
                  <a:pos x="0" y="3939"/>
                </a:cxn>
                <a:cxn ang="0">
                  <a:pos x="8" y="3870"/>
                </a:cxn>
                <a:cxn ang="0">
                  <a:pos x="33" y="3774"/>
                </a:cxn>
                <a:cxn ang="0">
                  <a:pos x="60" y="3668"/>
                </a:cxn>
                <a:cxn ang="0">
                  <a:pos x="73" y="3578"/>
                </a:cxn>
                <a:cxn ang="0">
                  <a:pos x="94" y="3461"/>
                </a:cxn>
                <a:cxn ang="0">
                  <a:pos x="119" y="3230"/>
                </a:cxn>
                <a:cxn ang="0">
                  <a:pos x="138" y="2896"/>
                </a:cxn>
                <a:cxn ang="0">
                  <a:pos x="154" y="2489"/>
                </a:cxn>
                <a:cxn ang="0">
                  <a:pos x="163" y="2010"/>
                </a:cxn>
                <a:cxn ang="0">
                  <a:pos x="169" y="1457"/>
                </a:cxn>
                <a:cxn ang="0">
                  <a:pos x="171" y="992"/>
                </a:cxn>
                <a:cxn ang="0">
                  <a:pos x="169" y="833"/>
                </a:cxn>
                <a:cxn ang="0">
                  <a:pos x="167" y="697"/>
                </a:cxn>
                <a:cxn ang="0">
                  <a:pos x="163" y="583"/>
                </a:cxn>
                <a:cxn ang="0">
                  <a:pos x="158" y="491"/>
                </a:cxn>
                <a:cxn ang="0">
                  <a:pos x="148" y="422"/>
                </a:cxn>
                <a:cxn ang="0">
                  <a:pos x="127" y="318"/>
                </a:cxn>
                <a:cxn ang="0">
                  <a:pos x="100" y="240"/>
                </a:cxn>
                <a:cxn ang="0">
                  <a:pos x="67" y="182"/>
                </a:cxn>
                <a:cxn ang="0">
                  <a:pos x="37" y="136"/>
                </a:cxn>
                <a:cxn ang="0">
                  <a:pos x="25" y="57"/>
                </a:cxn>
                <a:cxn ang="0">
                  <a:pos x="56" y="19"/>
                </a:cxn>
                <a:cxn ang="0">
                  <a:pos x="123" y="2"/>
                </a:cxn>
              </a:cxnLst>
              <a:rect l="0" t="0" r="r" b="b"/>
              <a:pathLst>
                <a:path w="597" h="4578">
                  <a:moveTo>
                    <a:pt x="154" y="0"/>
                  </a:moveTo>
                  <a:lnTo>
                    <a:pt x="167" y="0"/>
                  </a:lnTo>
                  <a:lnTo>
                    <a:pt x="181" y="2"/>
                  </a:lnTo>
                  <a:lnTo>
                    <a:pt x="196" y="4"/>
                  </a:lnTo>
                  <a:lnTo>
                    <a:pt x="209" y="5"/>
                  </a:lnTo>
                  <a:lnTo>
                    <a:pt x="223" y="7"/>
                  </a:lnTo>
                  <a:lnTo>
                    <a:pt x="238" y="11"/>
                  </a:lnTo>
                  <a:lnTo>
                    <a:pt x="252" y="15"/>
                  </a:lnTo>
                  <a:lnTo>
                    <a:pt x="267" y="19"/>
                  </a:lnTo>
                  <a:lnTo>
                    <a:pt x="280" y="25"/>
                  </a:lnTo>
                  <a:lnTo>
                    <a:pt x="296" y="30"/>
                  </a:lnTo>
                  <a:lnTo>
                    <a:pt x="309" y="36"/>
                  </a:lnTo>
                  <a:lnTo>
                    <a:pt x="325" y="44"/>
                  </a:lnTo>
                  <a:lnTo>
                    <a:pt x="340" y="50"/>
                  </a:lnTo>
                  <a:lnTo>
                    <a:pt x="355" y="57"/>
                  </a:lnTo>
                  <a:lnTo>
                    <a:pt x="371" y="67"/>
                  </a:lnTo>
                  <a:lnTo>
                    <a:pt x="388" y="75"/>
                  </a:lnTo>
                  <a:lnTo>
                    <a:pt x="413" y="88"/>
                  </a:lnTo>
                  <a:lnTo>
                    <a:pt x="436" y="101"/>
                  </a:lnTo>
                  <a:lnTo>
                    <a:pt x="459" y="115"/>
                  </a:lnTo>
                  <a:lnTo>
                    <a:pt x="480" y="128"/>
                  </a:lnTo>
                  <a:lnTo>
                    <a:pt x="499" y="142"/>
                  </a:lnTo>
                  <a:lnTo>
                    <a:pt x="516" y="155"/>
                  </a:lnTo>
                  <a:lnTo>
                    <a:pt x="532" y="169"/>
                  </a:lnTo>
                  <a:lnTo>
                    <a:pt x="545" y="182"/>
                  </a:lnTo>
                  <a:lnTo>
                    <a:pt x="557" y="197"/>
                  </a:lnTo>
                  <a:lnTo>
                    <a:pt x="568" y="211"/>
                  </a:lnTo>
                  <a:lnTo>
                    <a:pt x="576" y="226"/>
                  </a:lnTo>
                  <a:lnTo>
                    <a:pt x="584" y="240"/>
                  </a:lnTo>
                  <a:lnTo>
                    <a:pt x="589" y="255"/>
                  </a:lnTo>
                  <a:lnTo>
                    <a:pt x="593" y="270"/>
                  </a:lnTo>
                  <a:lnTo>
                    <a:pt x="597" y="286"/>
                  </a:lnTo>
                  <a:lnTo>
                    <a:pt x="597" y="301"/>
                  </a:lnTo>
                  <a:lnTo>
                    <a:pt x="597" y="318"/>
                  </a:lnTo>
                  <a:lnTo>
                    <a:pt x="595" y="336"/>
                  </a:lnTo>
                  <a:lnTo>
                    <a:pt x="593" y="353"/>
                  </a:lnTo>
                  <a:lnTo>
                    <a:pt x="589" y="372"/>
                  </a:lnTo>
                  <a:lnTo>
                    <a:pt x="586" y="389"/>
                  </a:lnTo>
                  <a:lnTo>
                    <a:pt x="580" y="407"/>
                  </a:lnTo>
                  <a:lnTo>
                    <a:pt x="574" y="426"/>
                  </a:lnTo>
                  <a:lnTo>
                    <a:pt x="568" y="443"/>
                  </a:lnTo>
                  <a:lnTo>
                    <a:pt x="564" y="459"/>
                  </a:lnTo>
                  <a:lnTo>
                    <a:pt x="559" y="474"/>
                  </a:lnTo>
                  <a:lnTo>
                    <a:pt x="553" y="491"/>
                  </a:lnTo>
                  <a:lnTo>
                    <a:pt x="549" y="508"/>
                  </a:lnTo>
                  <a:lnTo>
                    <a:pt x="543" y="528"/>
                  </a:lnTo>
                  <a:lnTo>
                    <a:pt x="540" y="549"/>
                  </a:lnTo>
                  <a:lnTo>
                    <a:pt x="536" y="570"/>
                  </a:lnTo>
                  <a:lnTo>
                    <a:pt x="532" y="593"/>
                  </a:lnTo>
                  <a:lnTo>
                    <a:pt x="528" y="618"/>
                  </a:lnTo>
                  <a:lnTo>
                    <a:pt x="524" y="643"/>
                  </a:lnTo>
                  <a:lnTo>
                    <a:pt x="520" y="670"/>
                  </a:lnTo>
                  <a:lnTo>
                    <a:pt x="516" y="698"/>
                  </a:lnTo>
                  <a:lnTo>
                    <a:pt x="515" y="727"/>
                  </a:lnTo>
                  <a:lnTo>
                    <a:pt x="511" y="758"/>
                  </a:lnTo>
                  <a:lnTo>
                    <a:pt x="509" y="791"/>
                  </a:lnTo>
                  <a:lnTo>
                    <a:pt x="507" y="825"/>
                  </a:lnTo>
                  <a:lnTo>
                    <a:pt x="503" y="862"/>
                  </a:lnTo>
                  <a:lnTo>
                    <a:pt x="499" y="898"/>
                  </a:lnTo>
                  <a:lnTo>
                    <a:pt x="497" y="938"/>
                  </a:lnTo>
                  <a:lnTo>
                    <a:pt x="493" y="981"/>
                  </a:lnTo>
                  <a:lnTo>
                    <a:pt x="492" y="1023"/>
                  </a:lnTo>
                  <a:lnTo>
                    <a:pt x="490" y="1069"/>
                  </a:lnTo>
                  <a:lnTo>
                    <a:pt x="486" y="1115"/>
                  </a:lnTo>
                  <a:lnTo>
                    <a:pt x="484" y="1165"/>
                  </a:lnTo>
                  <a:lnTo>
                    <a:pt x="482" y="1215"/>
                  </a:lnTo>
                  <a:lnTo>
                    <a:pt x="480" y="1267"/>
                  </a:lnTo>
                  <a:lnTo>
                    <a:pt x="478" y="1322"/>
                  </a:lnTo>
                  <a:lnTo>
                    <a:pt x="476" y="1378"/>
                  </a:lnTo>
                  <a:lnTo>
                    <a:pt x="474" y="1436"/>
                  </a:lnTo>
                  <a:lnTo>
                    <a:pt x="472" y="1497"/>
                  </a:lnTo>
                  <a:lnTo>
                    <a:pt x="470" y="1558"/>
                  </a:lnTo>
                  <a:lnTo>
                    <a:pt x="469" y="1622"/>
                  </a:lnTo>
                  <a:lnTo>
                    <a:pt x="467" y="1687"/>
                  </a:lnTo>
                  <a:lnTo>
                    <a:pt x="465" y="1754"/>
                  </a:lnTo>
                  <a:lnTo>
                    <a:pt x="465" y="1823"/>
                  </a:lnTo>
                  <a:lnTo>
                    <a:pt x="463" y="1894"/>
                  </a:lnTo>
                  <a:lnTo>
                    <a:pt x="461" y="1967"/>
                  </a:lnTo>
                  <a:lnTo>
                    <a:pt x="461" y="2042"/>
                  </a:lnTo>
                  <a:lnTo>
                    <a:pt x="459" y="2119"/>
                  </a:lnTo>
                  <a:lnTo>
                    <a:pt x="459" y="2196"/>
                  </a:lnTo>
                  <a:lnTo>
                    <a:pt x="457" y="2276"/>
                  </a:lnTo>
                  <a:lnTo>
                    <a:pt x="457" y="2359"/>
                  </a:lnTo>
                  <a:lnTo>
                    <a:pt x="457" y="2441"/>
                  </a:lnTo>
                  <a:lnTo>
                    <a:pt x="455" y="2528"/>
                  </a:lnTo>
                  <a:lnTo>
                    <a:pt x="455" y="2616"/>
                  </a:lnTo>
                  <a:lnTo>
                    <a:pt x="455" y="2704"/>
                  </a:lnTo>
                  <a:lnTo>
                    <a:pt x="455" y="2797"/>
                  </a:lnTo>
                  <a:lnTo>
                    <a:pt x="455" y="2889"/>
                  </a:lnTo>
                  <a:lnTo>
                    <a:pt x="455" y="2958"/>
                  </a:lnTo>
                  <a:lnTo>
                    <a:pt x="457" y="3027"/>
                  </a:lnTo>
                  <a:lnTo>
                    <a:pt x="457" y="3098"/>
                  </a:lnTo>
                  <a:lnTo>
                    <a:pt x="459" y="3169"/>
                  </a:lnTo>
                  <a:lnTo>
                    <a:pt x="461" y="3242"/>
                  </a:lnTo>
                  <a:lnTo>
                    <a:pt x="463" y="3313"/>
                  </a:lnTo>
                  <a:lnTo>
                    <a:pt x="465" y="3388"/>
                  </a:lnTo>
                  <a:lnTo>
                    <a:pt x="467" y="3461"/>
                  </a:lnTo>
                  <a:lnTo>
                    <a:pt x="469" y="3492"/>
                  </a:lnTo>
                  <a:lnTo>
                    <a:pt x="470" y="3522"/>
                  </a:lnTo>
                  <a:lnTo>
                    <a:pt x="472" y="3553"/>
                  </a:lnTo>
                  <a:lnTo>
                    <a:pt x="474" y="3582"/>
                  </a:lnTo>
                  <a:lnTo>
                    <a:pt x="476" y="3611"/>
                  </a:lnTo>
                  <a:lnTo>
                    <a:pt x="476" y="3637"/>
                  </a:lnTo>
                  <a:lnTo>
                    <a:pt x="478" y="3664"/>
                  </a:lnTo>
                  <a:lnTo>
                    <a:pt x="480" y="3691"/>
                  </a:lnTo>
                  <a:lnTo>
                    <a:pt x="480" y="3716"/>
                  </a:lnTo>
                  <a:lnTo>
                    <a:pt x="482" y="3741"/>
                  </a:lnTo>
                  <a:lnTo>
                    <a:pt x="482" y="3764"/>
                  </a:lnTo>
                  <a:lnTo>
                    <a:pt x="482" y="3787"/>
                  </a:lnTo>
                  <a:lnTo>
                    <a:pt x="482" y="3808"/>
                  </a:lnTo>
                  <a:lnTo>
                    <a:pt x="484" y="3829"/>
                  </a:lnTo>
                  <a:lnTo>
                    <a:pt x="484" y="3851"/>
                  </a:lnTo>
                  <a:lnTo>
                    <a:pt x="484" y="3870"/>
                  </a:lnTo>
                  <a:lnTo>
                    <a:pt x="484" y="3906"/>
                  </a:lnTo>
                  <a:lnTo>
                    <a:pt x="482" y="3941"/>
                  </a:lnTo>
                  <a:lnTo>
                    <a:pt x="480" y="3975"/>
                  </a:lnTo>
                  <a:lnTo>
                    <a:pt x="476" y="4010"/>
                  </a:lnTo>
                  <a:lnTo>
                    <a:pt x="472" y="4044"/>
                  </a:lnTo>
                  <a:lnTo>
                    <a:pt x="469" y="4079"/>
                  </a:lnTo>
                  <a:lnTo>
                    <a:pt x="463" y="4113"/>
                  </a:lnTo>
                  <a:lnTo>
                    <a:pt x="457" y="4146"/>
                  </a:lnTo>
                  <a:lnTo>
                    <a:pt x="451" y="4179"/>
                  </a:lnTo>
                  <a:lnTo>
                    <a:pt x="444" y="4213"/>
                  </a:lnTo>
                  <a:lnTo>
                    <a:pt x="434" y="4246"/>
                  </a:lnTo>
                  <a:lnTo>
                    <a:pt x="426" y="4279"/>
                  </a:lnTo>
                  <a:lnTo>
                    <a:pt x="415" y="4311"/>
                  </a:lnTo>
                  <a:lnTo>
                    <a:pt x="405" y="4344"/>
                  </a:lnTo>
                  <a:lnTo>
                    <a:pt x="394" y="4376"/>
                  </a:lnTo>
                  <a:lnTo>
                    <a:pt x="382" y="4407"/>
                  </a:lnTo>
                  <a:lnTo>
                    <a:pt x="371" y="4428"/>
                  </a:lnTo>
                  <a:lnTo>
                    <a:pt x="359" y="4449"/>
                  </a:lnTo>
                  <a:lnTo>
                    <a:pt x="348" y="4467"/>
                  </a:lnTo>
                  <a:lnTo>
                    <a:pt x="336" y="4484"/>
                  </a:lnTo>
                  <a:lnTo>
                    <a:pt x="326" y="4499"/>
                  </a:lnTo>
                  <a:lnTo>
                    <a:pt x="315" y="4513"/>
                  </a:lnTo>
                  <a:lnTo>
                    <a:pt x="305" y="4526"/>
                  </a:lnTo>
                  <a:lnTo>
                    <a:pt x="296" y="4536"/>
                  </a:lnTo>
                  <a:lnTo>
                    <a:pt x="286" y="4547"/>
                  </a:lnTo>
                  <a:lnTo>
                    <a:pt x="277" y="4555"/>
                  </a:lnTo>
                  <a:lnTo>
                    <a:pt x="267" y="4563"/>
                  </a:lnTo>
                  <a:lnTo>
                    <a:pt x="257" y="4568"/>
                  </a:lnTo>
                  <a:lnTo>
                    <a:pt x="248" y="4572"/>
                  </a:lnTo>
                  <a:lnTo>
                    <a:pt x="240" y="4576"/>
                  </a:lnTo>
                  <a:lnTo>
                    <a:pt x="230" y="4578"/>
                  </a:lnTo>
                  <a:lnTo>
                    <a:pt x="223" y="4578"/>
                  </a:lnTo>
                  <a:lnTo>
                    <a:pt x="215" y="4578"/>
                  </a:lnTo>
                  <a:lnTo>
                    <a:pt x="209" y="4574"/>
                  </a:lnTo>
                  <a:lnTo>
                    <a:pt x="202" y="4570"/>
                  </a:lnTo>
                  <a:lnTo>
                    <a:pt x="194" y="4565"/>
                  </a:lnTo>
                  <a:lnTo>
                    <a:pt x="186" y="4557"/>
                  </a:lnTo>
                  <a:lnTo>
                    <a:pt x="179" y="4545"/>
                  </a:lnTo>
                  <a:lnTo>
                    <a:pt x="171" y="4534"/>
                  </a:lnTo>
                  <a:lnTo>
                    <a:pt x="161" y="4520"/>
                  </a:lnTo>
                  <a:lnTo>
                    <a:pt x="154" y="4505"/>
                  </a:lnTo>
                  <a:lnTo>
                    <a:pt x="144" y="4490"/>
                  </a:lnTo>
                  <a:lnTo>
                    <a:pt x="134" y="4471"/>
                  </a:lnTo>
                  <a:lnTo>
                    <a:pt x="125" y="4449"/>
                  </a:lnTo>
                  <a:lnTo>
                    <a:pt x="115" y="4426"/>
                  </a:lnTo>
                  <a:lnTo>
                    <a:pt x="111" y="4415"/>
                  </a:lnTo>
                  <a:lnTo>
                    <a:pt x="106" y="4401"/>
                  </a:lnTo>
                  <a:lnTo>
                    <a:pt x="102" y="4388"/>
                  </a:lnTo>
                  <a:lnTo>
                    <a:pt x="96" y="4375"/>
                  </a:lnTo>
                  <a:lnTo>
                    <a:pt x="90" y="4361"/>
                  </a:lnTo>
                  <a:lnTo>
                    <a:pt x="86" y="4346"/>
                  </a:lnTo>
                  <a:lnTo>
                    <a:pt x="77" y="4313"/>
                  </a:lnTo>
                  <a:lnTo>
                    <a:pt x="67" y="4282"/>
                  </a:lnTo>
                  <a:lnTo>
                    <a:pt x="60" y="4252"/>
                  </a:lnTo>
                  <a:lnTo>
                    <a:pt x="52" y="4221"/>
                  </a:lnTo>
                  <a:lnTo>
                    <a:pt x="44" y="4192"/>
                  </a:lnTo>
                  <a:lnTo>
                    <a:pt x="39" y="4165"/>
                  </a:lnTo>
                  <a:lnTo>
                    <a:pt x="33" y="4137"/>
                  </a:lnTo>
                  <a:lnTo>
                    <a:pt x="27" y="4112"/>
                  </a:lnTo>
                  <a:lnTo>
                    <a:pt x="21" y="4087"/>
                  </a:lnTo>
                  <a:lnTo>
                    <a:pt x="17" y="4062"/>
                  </a:lnTo>
                  <a:lnTo>
                    <a:pt x="14" y="4039"/>
                  </a:lnTo>
                  <a:lnTo>
                    <a:pt x="10" y="4018"/>
                  </a:lnTo>
                  <a:lnTo>
                    <a:pt x="6" y="3996"/>
                  </a:lnTo>
                  <a:lnTo>
                    <a:pt x="4" y="3975"/>
                  </a:lnTo>
                  <a:lnTo>
                    <a:pt x="2" y="3956"/>
                  </a:lnTo>
                  <a:lnTo>
                    <a:pt x="0" y="3939"/>
                  </a:lnTo>
                  <a:lnTo>
                    <a:pt x="0" y="3929"/>
                  </a:lnTo>
                  <a:lnTo>
                    <a:pt x="2" y="3918"/>
                  </a:lnTo>
                  <a:lnTo>
                    <a:pt x="2" y="3908"/>
                  </a:lnTo>
                  <a:lnTo>
                    <a:pt x="4" y="3897"/>
                  </a:lnTo>
                  <a:lnTo>
                    <a:pt x="6" y="3883"/>
                  </a:lnTo>
                  <a:lnTo>
                    <a:pt x="8" y="3870"/>
                  </a:lnTo>
                  <a:lnTo>
                    <a:pt x="12" y="3856"/>
                  </a:lnTo>
                  <a:lnTo>
                    <a:pt x="14" y="3841"/>
                  </a:lnTo>
                  <a:lnTo>
                    <a:pt x="17" y="3826"/>
                  </a:lnTo>
                  <a:lnTo>
                    <a:pt x="23" y="3808"/>
                  </a:lnTo>
                  <a:lnTo>
                    <a:pt x="27" y="3791"/>
                  </a:lnTo>
                  <a:lnTo>
                    <a:pt x="33" y="3774"/>
                  </a:lnTo>
                  <a:lnTo>
                    <a:pt x="39" y="3755"/>
                  </a:lnTo>
                  <a:lnTo>
                    <a:pt x="44" y="3735"/>
                  </a:lnTo>
                  <a:lnTo>
                    <a:pt x="50" y="3714"/>
                  </a:lnTo>
                  <a:lnTo>
                    <a:pt x="58" y="3693"/>
                  </a:lnTo>
                  <a:lnTo>
                    <a:pt x="58" y="3682"/>
                  </a:lnTo>
                  <a:lnTo>
                    <a:pt x="60" y="3668"/>
                  </a:lnTo>
                  <a:lnTo>
                    <a:pt x="62" y="3655"/>
                  </a:lnTo>
                  <a:lnTo>
                    <a:pt x="63" y="3641"/>
                  </a:lnTo>
                  <a:lnTo>
                    <a:pt x="65" y="3626"/>
                  </a:lnTo>
                  <a:lnTo>
                    <a:pt x="69" y="3611"/>
                  </a:lnTo>
                  <a:lnTo>
                    <a:pt x="71" y="3595"/>
                  </a:lnTo>
                  <a:lnTo>
                    <a:pt x="73" y="3578"/>
                  </a:lnTo>
                  <a:lnTo>
                    <a:pt x="77" y="3561"/>
                  </a:lnTo>
                  <a:lnTo>
                    <a:pt x="81" y="3543"/>
                  </a:lnTo>
                  <a:lnTo>
                    <a:pt x="85" y="3522"/>
                  </a:lnTo>
                  <a:lnTo>
                    <a:pt x="86" y="3503"/>
                  </a:lnTo>
                  <a:lnTo>
                    <a:pt x="90" y="3482"/>
                  </a:lnTo>
                  <a:lnTo>
                    <a:pt x="94" y="3461"/>
                  </a:lnTo>
                  <a:lnTo>
                    <a:pt x="98" y="3438"/>
                  </a:lnTo>
                  <a:lnTo>
                    <a:pt x="104" y="3413"/>
                  </a:lnTo>
                  <a:lnTo>
                    <a:pt x="108" y="3371"/>
                  </a:lnTo>
                  <a:lnTo>
                    <a:pt x="111" y="3326"/>
                  </a:lnTo>
                  <a:lnTo>
                    <a:pt x="115" y="3280"/>
                  </a:lnTo>
                  <a:lnTo>
                    <a:pt x="119" y="3230"/>
                  </a:lnTo>
                  <a:lnTo>
                    <a:pt x="123" y="3181"/>
                  </a:lnTo>
                  <a:lnTo>
                    <a:pt x="125" y="3127"/>
                  </a:lnTo>
                  <a:lnTo>
                    <a:pt x="129" y="3073"/>
                  </a:lnTo>
                  <a:lnTo>
                    <a:pt x="133" y="3015"/>
                  </a:lnTo>
                  <a:lnTo>
                    <a:pt x="134" y="2958"/>
                  </a:lnTo>
                  <a:lnTo>
                    <a:pt x="138" y="2896"/>
                  </a:lnTo>
                  <a:lnTo>
                    <a:pt x="142" y="2833"/>
                  </a:lnTo>
                  <a:lnTo>
                    <a:pt x="144" y="2770"/>
                  </a:lnTo>
                  <a:lnTo>
                    <a:pt x="146" y="2703"/>
                  </a:lnTo>
                  <a:lnTo>
                    <a:pt x="150" y="2633"/>
                  </a:lnTo>
                  <a:lnTo>
                    <a:pt x="152" y="2562"/>
                  </a:lnTo>
                  <a:lnTo>
                    <a:pt x="154" y="2489"/>
                  </a:lnTo>
                  <a:lnTo>
                    <a:pt x="156" y="2415"/>
                  </a:lnTo>
                  <a:lnTo>
                    <a:pt x="158" y="2338"/>
                  </a:lnTo>
                  <a:lnTo>
                    <a:pt x="159" y="2259"/>
                  </a:lnTo>
                  <a:lnTo>
                    <a:pt x="161" y="2179"/>
                  </a:lnTo>
                  <a:lnTo>
                    <a:pt x="163" y="2094"/>
                  </a:lnTo>
                  <a:lnTo>
                    <a:pt x="163" y="2010"/>
                  </a:lnTo>
                  <a:lnTo>
                    <a:pt x="165" y="1923"/>
                  </a:lnTo>
                  <a:lnTo>
                    <a:pt x="167" y="1833"/>
                  </a:lnTo>
                  <a:lnTo>
                    <a:pt x="167" y="1743"/>
                  </a:lnTo>
                  <a:lnTo>
                    <a:pt x="169" y="1649"/>
                  </a:lnTo>
                  <a:lnTo>
                    <a:pt x="169" y="1555"/>
                  </a:lnTo>
                  <a:lnTo>
                    <a:pt x="169" y="1457"/>
                  </a:lnTo>
                  <a:lnTo>
                    <a:pt x="171" y="1359"/>
                  </a:lnTo>
                  <a:lnTo>
                    <a:pt x="171" y="1257"/>
                  </a:lnTo>
                  <a:lnTo>
                    <a:pt x="171" y="1153"/>
                  </a:lnTo>
                  <a:lnTo>
                    <a:pt x="171" y="1050"/>
                  </a:lnTo>
                  <a:lnTo>
                    <a:pt x="171" y="1021"/>
                  </a:lnTo>
                  <a:lnTo>
                    <a:pt x="171" y="992"/>
                  </a:lnTo>
                  <a:lnTo>
                    <a:pt x="171" y="963"/>
                  </a:lnTo>
                  <a:lnTo>
                    <a:pt x="171" y="937"/>
                  </a:lnTo>
                  <a:lnTo>
                    <a:pt x="171" y="910"/>
                  </a:lnTo>
                  <a:lnTo>
                    <a:pt x="171" y="885"/>
                  </a:lnTo>
                  <a:lnTo>
                    <a:pt x="171" y="858"/>
                  </a:lnTo>
                  <a:lnTo>
                    <a:pt x="169" y="833"/>
                  </a:lnTo>
                  <a:lnTo>
                    <a:pt x="169" y="810"/>
                  </a:lnTo>
                  <a:lnTo>
                    <a:pt x="169" y="785"/>
                  </a:lnTo>
                  <a:lnTo>
                    <a:pt x="169" y="762"/>
                  </a:lnTo>
                  <a:lnTo>
                    <a:pt x="169" y="741"/>
                  </a:lnTo>
                  <a:lnTo>
                    <a:pt x="167" y="718"/>
                  </a:lnTo>
                  <a:lnTo>
                    <a:pt x="167" y="697"/>
                  </a:lnTo>
                  <a:lnTo>
                    <a:pt x="167" y="677"/>
                  </a:lnTo>
                  <a:lnTo>
                    <a:pt x="165" y="656"/>
                  </a:lnTo>
                  <a:lnTo>
                    <a:pt x="165" y="637"/>
                  </a:lnTo>
                  <a:lnTo>
                    <a:pt x="165" y="618"/>
                  </a:lnTo>
                  <a:lnTo>
                    <a:pt x="163" y="601"/>
                  </a:lnTo>
                  <a:lnTo>
                    <a:pt x="163" y="583"/>
                  </a:lnTo>
                  <a:lnTo>
                    <a:pt x="161" y="566"/>
                  </a:lnTo>
                  <a:lnTo>
                    <a:pt x="161" y="551"/>
                  </a:lnTo>
                  <a:lnTo>
                    <a:pt x="159" y="535"/>
                  </a:lnTo>
                  <a:lnTo>
                    <a:pt x="159" y="520"/>
                  </a:lnTo>
                  <a:lnTo>
                    <a:pt x="158" y="505"/>
                  </a:lnTo>
                  <a:lnTo>
                    <a:pt x="158" y="491"/>
                  </a:lnTo>
                  <a:lnTo>
                    <a:pt x="156" y="478"/>
                  </a:lnTo>
                  <a:lnTo>
                    <a:pt x="154" y="466"/>
                  </a:lnTo>
                  <a:lnTo>
                    <a:pt x="154" y="455"/>
                  </a:lnTo>
                  <a:lnTo>
                    <a:pt x="152" y="443"/>
                  </a:lnTo>
                  <a:lnTo>
                    <a:pt x="150" y="432"/>
                  </a:lnTo>
                  <a:lnTo>
                    <a:pt x="148" y="422"/>
                  </a:lnTo>
                  <a:lnTo>
                    <a:pt x="146" y="403"/>
                  </a:lnTo>
                  <a:lnTo>
                    <a:pt x="142" y="386"/>
                  </a:lnTo>
                  <a:lnTo>
                    <a:pt x="138" y="368"/>
                  </a:lnTo>
                  <a:lnTo>
                    <a:pt x="134" y="351"/>
                  </a:lnTo>
                  <a:lnTo>
                    <a:pt x="131" y="336"/>
                  </a:lnTo>
                  <a:lnTo>
                    <a:pt x="127" y="318"/>
                  </a:lnTo>
                  <a:lnTo>
                    <a:pt x="123" y="305"/>
                  </a:lnTo>
                  <a:lnTo>
                    <a:pt x="119" y="290"/>
                  </a:lnTo>
                  <a:lnTo>
                    <a:pt x="113" y="276"/>
                  </a:lnTo>
                  <a:lnTo>
                    <a:pt x="110" y="263"/>
                  </a:lnTo>
                  <a:lnTo>
                    <a:pt x="106" y="251"/>
                  </a:lnTo>
                  <a:lnTo>
                    <a:pt x="100" y="240"/>
                  </a:lnTo>
                  <a:lnTo>
                    <a:pt x="96" y="228"/>
                  </a:lnTo>
                  <a:lnTo>
                    <a:pt x="90" y="217"/>
                  </a:lnTo>
                  <a:lnTo>
                    <a:pt x="85" y="207"/>
                  </a:lnTo>
                  <a:lnTo>
                    <a:pt x="81" y="197"/>
                  </a:lnTo>
                  <a:lnTo>
                    <a:pt x="73" y="190"/>
                  </a:lnTo>
                  <a:lnTo>
                    <a:pt x="67" y="182"/>
                  </a:lnTo>
                  <a:lnTo>
                    <a:pt x="60" y="174"/>
                  </a:lnTo>
                  <a:lnTo>
                    <a:pt x="54" y="167"/>
                  </a:lnTo>
                  <a:lnTo>
                    <a:pt x="50" y="159"/>
                  </a:lnTo>
                  <a:lnTo>
                    <a:pt x="44" y="151"/>
                  </a:lnTo>
                  <a:lnTo>
                    <a:pt x="40" y="144"/>
                  </a:lnTo>
                  <a:lnTo>
                    <a:pt x="37" y="136"/>
                  </a:lnTo>
                  <a:lnTo>
                    <a:pt x="31" y="121"/>
                  </a:lnTo>
                  <a:lnTo>
                    <a:pt x="27" y="105"/>
                  </a:lnTo>
                  <a:lnTo>
                    <a:pt x="23" y="90"/>
                  </a:lnTo>
                  <a:lnTo>
                    <a:pt x="23" y="75"/>
                  </a:lnTo>
                  <a:lnTo>
                    <a:pt x="23" y="67"/>
                  </a:lnTo>
                  <a:lnTo>
                    <a:pt x="25" y="57"/>
                  </a:lnTo>
                  <a:lnTo>
                    <a:pt x="29" y="50"/>
                  </a:lnTo>
                  <a:lnTo>
                    <a:pt x="31" y="44"/>
                  </a:lnTo>
                  <a:lnTo>
                    <a:pt x="37" y="36"/>
                  </a:lnTo>
                  <a:lnTo>
                    <a:pt x="42" y="30"/>
                  </a:lnTo>
                  <a:lnTo>
                    <a:pt x="48" y="25"/>
                  </a:lnTo>
                  <a:lnTo>
                    <a:pt x="56" y="19"/>
                  </a:lnTo>
                  <a:lnTo>
                    <a:pt x="65" y="15"/>
                  </a:lnTo>
                  <a:lnTo>
                    <a:pt x="75" y="11"/>
                  </a:lnTo>
                  <a:lnTo>
                    <a:pt x="86" y="7"/>
                  </a:lnTo>
                  <a:lnTo>
                    <a:pt x="98" y="5"/>
                  </a:lnTo>
                  <a:lnTo>
                    <a:pt x="110" y="4"/>
                  </a:lnTo>
                  <a:lnTo>
                    <a:pt x="123" y="2"/>
                  </a:lnTo>
                  <a:lnTo>
                    <a:pt x="138" y="0"/>
                  </a:lnTo>
                  <a:lnTo>
                    <a:pt x="154" y="0"/>
                  </a:lnTo>
                  <a:lnTo>
                    <a:pt x="1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3200400" y="1486155"/>
              <a:ext cx="533400" cy="647445"/>
            </a:xfrm>
            <a:custGeom>
              <a:avLst/>
              <a:gdLst/>
              <a:ahLst/>
              <a:cxnLst>
                <a:cxn ang="0">
                  <a:pos x="1384" y="4"/>
                </a:cxn>
                <a:cxn ang="0">
                  <a:pos x="1405" y="18"/>
                </a:cxn>
                <a:cxn ang="0">
                  <a:pos x="1424" y="46"/>
                </a:cxn>
                <a:cxn ang="0">
                  <a:pos x="1443" y="85"/>
                </a:cxn>
                <a:cxn ang="0">
                  <a:pos x="1461" y="137"/>
                </a:cxn>
                <a:cxn ang="0">
                  <a:pos x="1480" y="206"/>
                </a:cxn>
                <a:cxn ang="0">
                  <a:pos x="1505" y="286"/>
                </a:cxn>
                <a:cxn ang="0">
                  <a:pos x="1524" y="357"/>
                </a:cxn>
                <a:cxn ang="0">
                  <a:pos x="1537" y="417"/>
                </a:cxn>
                <a:cxn ang="0">
                  <a:pos x="1547" y="469"/>
                </a:cxn>
                <a:cxn ang="0">
                  <a:pos x="1551" y="511"/>
                </a:cxn>
                <a:cxn ang="0">
                  <a:pos x="1539" y="561"/>
                </a:cxn>
                <a:cxn ang="0">
                  <a:pos x="1520" y="601"/>
                </a:cxn>
                <a:cxn ang="0">
                  <a:pos x="1495" y="645"/>
                </a:cxn>
                <a:cxn ang="0">
                  <a:pos x="1463" y="705"/>
                </a:cxn>
                <a:cxn ang="0">
                  <a:pos x="1430" y="768"/>
                </a:cxn>
                <a:cxn ang="0">
                  <a:pos x="1374" y="891"/>
                </a:cxn>
                <a:cxn ang="0">
                  <a:pos x="1305" y="1039"/>
                </a:cxn>
                <a:cxn ang="0">
                  <a:pos x="1232" y="1179"/>
                </a:cxn>
                <a:cxn ang="0">
                  <a:pos x="1159" y="1315"/>
                </a:cxn>
                <a:cxn ang="0">
                  <a:pos x="1033" y="1534"/>
                </a:cxn>
                <a:cxn ang="0">
                  <a:pos x="956" y="1655"/>
                </a:cxn>
                <a:cxn ang="0">
                  <a:pos x="873" y="1770"/>
                </a:cxn>
                <a:cxn ang="0">
                  <a:pos x="787" y="1876"/>
                </a:cxn>
                <a:cxn ang="0">
                  <a:pos x="697" y="1976"/>
                </a:cxn>
                <a:cxn ang="0">
                  <a:pos x="604" y="2068"/>
                </a:cxn>
                <a:cxn ang="0">
                  <a:pos x="516" y="2147"/>
                </a:cxn>
                <a:cxn ang="0">
                  <a:pos x="426" y="2214"/>
                </a:cxn>
                <a:cxn ang="0">
                  <a:pos x="332" y="2277"/>
                </a:cxn>
                <a:cxn ang="0">
                  <a:pos x="230" y="2337"/>
                </a:cxn>
                <a:cxn ang="0">
                  <a:pos x="123" y="2390"/>
                </a:cxn>
                <a:cxn ang="0">
                  <a:pos x="38" y="2425"/>
                </a:cxn>
                <a:cxn ang="0">
                  <a:pos x="11" y="2419"/>
                </a:cxn>
                <a:cxn ang="0">
                  <a:pos x="0" y="2406"/>
                </a:cxn>
                <a:cxn ang="0">
                  <a:pos x="0" y="2390"/>
                </a:cxn>
                <a:cxn ang="0">
                  <a:pos x="6" y="2375"/>
                </a:cxn>
                <a:cxn ang="0">
                  <a:pos x="15" y="2358"/>
                </a:cxn>
                <a:cxn ang="0">
                  <a:pos x="48" y="2317"/>
                </a:cxn>
                <a:cxn ang="0">
                  <a:pos x="173" y="2170"/>
                </a:cxn>
                <a:cxn ang="0">
                  <a:pos x="324" y="1983"/>
                </a:cxn>
                <a:cxn ang="0">
                  <a:pos x="460" y="1811"/>
                </a:cxn>
                <a:cxn ang="0">
                  <a:pos x="522" y="1728"/>
                </a:cxn>
                <a:cxn ang="0">
                  <a:pos x="579" y="1651"/>
                </a:cxn>
                <a:cxn ang="0">
                  <a:pos x="633" y="1574"/>
                </a:cxn>
                <a:cxn ang="0">
                  <a:pos x="681" y="1503"/>
                </a:cxn>
                <a:cxn ang="0">
                  <a:pos x="725" y="1434"/>
                </a:cxn>
                <a:cxn ang="0">
                  <a:pos x="791" y="1315"/>
                </a:cxn>
                <a:cxn ang="0">
                  <a:pos x="873" y="1158"/>
                </a:cxn>
                <a:cxn ang="0">
                  <a:pos x="960" y="987"/>
                </a:cxn>
                <a:cxn ang="0">
                  <a:pos x="1050" y="799"/>
                </a:cxn>
                <a:cxn ang="0">
                  <a:pos x="1142" y="595"/>
                </a:cxn>
                <a:cxn ang="0">
                  <a:pos x="1219" y="409"/>
                </a:cxn>
                <a:cxn ang="0">
                  <a:pos x="1257" y="283"/>
                </a:cxn>
                <a:cxn ang="0">
                  <a:pos x="1288" y="152"/>
                </a:cxn>
                <a:cxn ang="0">
                  <a:pos x="1301" y="83"/>
                </a:cxn>
                <a:cxn ang="0">
                  <a:pos x="1313" y="50"/>
                </a:cxn>
                <a:cxn ang="0">
                  <a:pos x="1324" y="27"/>
                </a:cxn>
                <a:cxn ang="0">
                  <a:pos x="1340" y="10"/>
                </a:cxn>
                <a:cxn ang="0">
                  <a:pos x="1357" y="2"/>
                </a:cxn>
                <a:cxn ang="0">
                  <a:pos x="1368" y="0"/>
                </a:cxn>
              </a:cxnLst>
              <a:rect l="0" t="0" r="r" b="b"/>
              <a:pathLst>
                <a:path w="1551" h="2427">
                  <a:moveTo>
                    <a:pt x="1368" y="0"/>
                  </a:moveTo>
                  <a:lnTo>
                    <a:pt x="1376" y="0"/>
                  </a:lnTo>
                  <a:lnTo>
                    <a:pt x="1384" y="4"/>
                  </a:lnTo>
                  <a:lnTo>
                    <a:pt x="1390" y="6"/>
                  </a:lnTo>
                  <a:lnTo>
                    <a:pt x="1397" y="12"/>
                  </a:lnTo>
                  <a:lnTo>
                    <a:pt x="1405" y="18"/>
                  </a:lnTo>
                  <a:lnTo>
                    <a:pt x="1411" y="25"/>
                  </a:lnTo>
                  <a:lnTo>
                    <a:pt x="1418" y="35"/>
                  </a:lnTo>
                  <a:lnTo>
                    <a:pt x="1424" y="46"/>
                  </a:lnTo>
                  <a:lnTo>
                    <a:pt x="1430" y="58"/>
                  </a:lnTo>
                  <a:lnTo>
                    <a:pt x="1438" y="71"/>
                  </a:lnTo>
                  <a:lnTo>
                    <a:pt x="1443" y="85"/>
                  </a:lnTo>
                  <a:lnTo>
                    <a:pt x="1449" y="100"/>
                  </a:lnTo>
                  <a:lnTo>
                    <a:pt x="1455" y="117"/>
                  </a:lnTo>
                  <a:lnTo>
                    <a:pt x="1461" y="137"/>
                  </a:lnTo>
                  <a:lnTo>
                    <a:pt x="1466" y="156"/>
                  </a:lnTo>
                  <a:lnTo>
                    <a:pt x="1470" y="177"/>
                  </a:lnTo>
                  <a:lnTo>
                    <a:pt x="1480" y="206"/>
                  </a:lnTo>
                  <a:lnTo>
                    <a:pt x="1489" y="235"/>
                  </a:lnTo>
                  <a:lnTo>
                    <a:pt x="1497" y="261"/>
                  </a:lnTo>
                  <a:lnTo>
                    <a:pt x="1505" y="286"/>
                  </a:lnTo>
                  <a:lnTo>
                    <a:pt x="1511" y="311"/>
                  </a:lnTo>
                  <a:lnTo>
                    <a:pt x="1518" y="334"/>
                  </a:lnTo>
                  <a:lnTo>
                    <a:pt x="1524" y="357"/>
                  </a:lnTo>
                  <a:lnTo>
                    <a:pt x="1530" y="379"/>
                  </a:lnTo>
                  <a:lnTo>
                    <a:pt x="1534" y="398"/>
                  </a:lnTo>
                  <a:lnTo>
                    <a:pt x="1537" y="417"/>
                  </a:lnTo>
                  <a:lnTo>
                    <a:pt x="1541" y="436"/>
                  </a:lnTo>
                  <a:lnTo>
                    <a:pt x="1545" y="453"/>
                  </a:lnTo>
                  <a:lnTo>
                    <a:pt x="1547" y="469"/>
                  </a:lnTo>
                  <a:lnTo>
                    <a:pt x="1549" y="484"/>
                  </a:lnTo>
                  <a:lnTo>
                    <a:pt x="1551" y="498"/>
                  </a:lnTo>
                  <a:lnTo>
                    <a:pt x="1551" y="511"/>
                  </a:lnTo>
                  <a:lnTo>
                    <a:pt x="1547" y="528"/>
                  </a:lnTo>
                  <a:lnTo>
                    <a:pt x="1543" y="546"/>
                  </a:lnTo>
                  <a:lnTo>
                    <a:pt x="1539" y="561"/>
                  </a:lnTo>
                  <a:lnTo>
                    <a:pt x="1534" y="574"/>
                  </a:lnTo>
                  <a:lnTo>
                    <a:pt x="1528" y="588"/>
                  </a:lnTo>
                  <a:lnTo>
                    <a:pt x="1520" y="601"/>
                  </a:lnTo>
                  <a:lnTo>
                    <a:pt x="1512" y="615"/>
                  </a:lnTo>
                  <a:lnTo>
                    <a:pt x="1505" y="628"/>
                  </a:lnTo>
                  <a:lnTo>
                    <a:pt x="1495" y="645"/>
                  </a:lnTo>
                  <a:lnTo>
                    <a:pt x="1484" y="665"/>
                  </a:lnTo>
                  <a:lnTo>
                    <a:pt x="1472" y="684"/>
                  </a:lnTo>
                  <a:lnTo>
                    <a:pt x="1463" y="705"/>
                  </a:lnTo>
                  <a:lnTo>
                    <a:pt x="1451" y="724"/>
                  </a:lnTo>
                  <a:lnTo>
                    <a:pt x="1441" y="745"/>
                  </a:lnTo>
                  <a:lnTo>
                    <a:pt x="1430" y="768"/>
                  </a:lnTo>
                  <a:lnTo>
                    <a:pt x="1420" y="791"/>
                  </a:lnTo>
                  <a:lnTo>
                    <a:pt x="1397" y="841"/>
                  </a:lnTo>
                  <a:lnTo>
                    <a:pt x="1374" y="891"/>
                  </a:lnTo>
                  <a:lnTo>
                    <a:pt x="1351" y="941"/>
                  </a:lnTo>
                  <a:lnTo>
                    <a:pt x="1328" y="991"/>
                  </a:lnTo>
                  <a:lnTo>
                    <a:pt x="1305" y="1039"/>
                  </a:lnTo>
                  <a:lnTo>
                    <a:pt x="1280" y="1087"/>
                  </a:lnTo>
                  <a:lnTo>
                    <a:pt x="1257" y="1133"/>
                  </a:lnTo>
                  <a:lnTo>
                    <a:pt x="1232" y="1179"/>
                  </a:lnTo>
                  <a:lnTo>
                    <a:pt x="1207" y="1225"/>
                  </a:lnTo>
                  <a:lnTo>
                    <a:pt x="1184" y="1271"/>
                  </a:lnTo>
                  <a:lnTo>
                    <a:pt x="1159" y="1315"/>
                  </a:lnTo>
                  <a:lnTo>
                    <a:pt x="1134" y="1359"/>
                  </a:lnTo>
                  <a:lnTo>
                    <a:pt x="1084" y="1448"/>
                  </a:lnTo>
                  <a:lnTo>
                    <a:pt x="1033" y="1534"/>
                  </a:lnTo>
                  <a:lnTo>
                    <a:pt x="1008" y="1574"/>
                  </a:lnTo>
                  <a:lnTo>
                    <a:pt x="981" y="1617"/>
                  </a:lnTo>
                  <a:lnTo>
                    <a:pt x="956" y="1655"/>
                  </a:lnTo>
                  <a:lnTo>
                    <a:pt x="929" y="1695"/>
                  </a:lnTo>
                  <a:lnTo>
                    <a:pt x="900" y="1732"/>
                  </a:lnTo>
                  <a:lnTo>
                    <a:pt x="873" y="1770"/>
                  </a:lnTo>
                  <a:lnTo>
                    <a:pt x="844" y="1807"/>
                  </a:lnTo>
                  <a:lnTo>
                    <a:pt x="816" y="1841"/>
                  </a:lnTo>
                  <a:lnTo>
                    <a:pt x="787" y="1876"/>
                  </a:lnTo>
                  <a:lnTo>
                    <a:pt x="758" y="1910"/>
                  </a:lnTo>
                  <a:lnTo>
                    <a:pt x="727" y="1943"/>
                  </a:lnTo>
                  <a:lnTo>
                    <a:pt x="697" y="1976"/>
                  </a:lnTo>
                  <a:lnTo>
                    <a:pt x="666" y="2006"/>
                  </a:lnTo>
                  <a:lnTo>
                    <a:pt x="635" y="2039"/>
                  </a:lnTo>
                  <a:lnTo>
                    <a:pt x="604" y="2068"/>
                  </a:lnTo>
                  <a:lnTo>
                    <a:pt x="574" y="2099"/>
                  </a:lnTo>
                  <a:lnTo>
                    <a:pt x="545" y="2123"/>
                  </a:lnTo>
                  <a:lnTo>
                    <a:pt x="516" y="2147"/>
                  </a:lnTo>
                  <a:lnTo>
                    <a:pt x="487" y="2170"/>
                  </a:lnTo>
                  <a:lnTo>
                    <a:pt x="457" y="2193"/>
                  </a:lnTo>
                  <a:lnTo>
                    <a:pt x="426" y="2214"/>
                  </a:lnTo>
                  <a:lnTo>
                    <a:pt x="395" y="2237"/>
                  </a:lnTo>
                  <a:lnTo>
                    <a:pt x="363" y="2258"/>
                  </a:lnTo>
                  <a:lnTo>
                    <a:pt x="332" y="2277"/>
                  </a:lnTo>
                  <a:lnTo>
                    <a:pt x="297" y="2298"/>
                  </a:lnTo>
                  <a:lnTo>
                    <a:pt x="265" y="2317"/>
                  </a:lnTo>
                  <a:lnTo>
                    <a:pt x="230" y="2337"/>
                  </a:lnTo>
                  <a:lnTo>
                    <a:pt x="196" y="2356"/>
                  </a:lnTo>
                  <a:lnTo>
                    <a:pt x="159" y="2373"/>
                  </a:lnTo>
                  <a:lnTo>
                    <a:pt x="123" y="2390"/>
                  </a:lnTo>
                  <a:lnTo>
                    <a:pt x="88" y="2410"/>
                  </a:lnTo>
                  <a:lnTo>
                    <a:pt x="50" y="2427"/>
                  </a:lnTo>
                  <a:lnTo>
                    <a:pt x="38" y="2425"/>
                  </a:lnTo>
                  <a:lnTo>
                    <a:pt x="29" y="2425"/>
                  </a:lnTo>
                  <a:lnTo>
                    <a:pt x="19" y="2423"/>
                  </a:lnTo>
                  <a:lnTo>
                    <a:pt x="11" y="2419"/>
                  </a:lnTo>
                  <a:lnTo>
                    <a:pt x="6" y="2415"/>
                  </a:lnTo>
                  <a:lnTo>
                    <a:pt x="2" y="2411"/>
                  </a:lnTo>
                  <a:lnTo>
                    <a:pt x="0" y="2406"/>
                  </a:lnTo>
                  <a:lnTo>
                    <a:pt x="0" y="2398"/>
                  </a:lnTo>
                  <a:lnTo>
                    <a:pt x="0" y="2394"/>
                  </a:lnTo>
                  <a:lnTo>
                    <a:pt x="0" y="2390"/>
                  </a:lnTo>
                  <a:lnTo>
                    <a:pt x="2" y="2386"/>
                  </a:lnTo>
                  <a:lnTo>
                    <a:pt x="4" y="2381"/>
                  </a:lnTo>
                  <a:lnTo>
                    <a:pt x="6" y="2375"/>
                  </a:lnTo>
                  <a:lnTo>
                    <a:pt x="7" y="2369"/>
                  </a:lnTo>
                  <a:lnTo>
                    <a:pt x="11" y="2365"/>
                  </a:lnTo>
                  <a:lnTo>
                    <a:pt x="15" y="2358"/>
                  </a:lnTo>
                  <a:lnTo>
                    <a:pt x="25" y="2346"/>
                  </a:lnTo>
                  <a:lnTo>
                    <a:pt x="36" y="2333"/>
                  </a:lnTo>
                  <a:lnTo>
                    <a:pt x="48" y="2317"/>
                  </a:lnTo>
                  <a:lnTo>
                    <a:pt x="61" y="2304"/>
                  </a:lnTo>
                  <a:lnTo>
                    <a:pt x="117" y="2235"/>
                  </a:lnTo>
                  <a:lnTo>
                    <a:pt x="173" y="2170"/>
                  </a:lnTo>
                  <a:lnTo>
                    <a:pt x="224" y="2106"/>
                  </a:lnTo>
                  <a:lnTo>
                    <a:pt x="276" y="2045"/>
                  </a:lnTo>
                  <a:lnTo>
                    <a:pt x="324" y="1983"/>
                  </a:lnTo>
                  <a:lnTo>
                    <a:pt x="372" y="1924"/>
                  </a:lnTo>
                  <a:lnTo>
                    <a:pt x="418" y="1866"/>
                  </a:lnTo>
                  <a:lnTo>
                    <a:pt x="460" y="1811"/>
                  </a:lnTo>
                  <a:lnTo>
                    <a:pt x="482" y="1784"/>
                  </a:lnTo>
                  <a:lnTo>
                    <a:pt x="503" y="1755"/>
                  </a:lnTo>
                  <a:lnTo>
                    <a:pt x="522" y="1728"/>
                  </a:lnTo>
                  <a:lnTo>
                    <a:pt x="543" y="1703"/>
                  </a:lnTo>
                  <a:lnTo>
                    <a:pt x="562" y="1676"/>
                  </a:lnTo>
                  <a:lnTo>
                    <a:pt x="579" y="1651"/>
                  </a:lnTo>
                  <a:lnTo>
                    <a:pt x="599" y="1624"/>
                  </a:lnTo>
                  <a:lnTo>
                    <a:pt x="616" y="1599"/>
                  </a:lnTo>
                  <a:lnTo>
                    <a:pt x="633" y="1574"/>
                  </a:lnTo>
                  <a:lnTo>
                    <a:pt x="649" y="1551"/>
                  </a:lnTo>
                  <a:lnTo>
                    <a:pt x="666" y="1526"/>
                  </a:lnTo>
                  <a:lnTo>
                    <a:pt x="681" y="1503"/>
                  </a:lnTo>
                  <a:lnTo>
                    <a:pt x="697" y="1480"/>
                  </a:lnTo>
                  <a:lnTo>
                    <a:pt x="710" y="1455"/>
                  </a:lnTo>
                  <a:lnTo>
                    <a:pt x="725" y="1434"/>
                  </a:lnTo>
                  <a:lnTo>
                    <a:pt x="739" y="1411"/>
                  </a:lnTo>
                  <a:lnTo>
                    <a:pt x="764" y="1363"/>
                  </a:lnTo>
                  <a:lnTo>
                    <a:pt x="791" y="1315"/>
                  </a:lnTo>
                  <a:lnTo>
                    <a:pt x="818" y="1265"/>
                  </a:lnTo>
                  <a:lnTo>
                    <a:pt x="846" y="1212"/>
                  </a:lnTo>
                  <a:lnTo>
                    <a:pt x="873" y="1158"/>
                  </a:lnTo>
                  <a:lnTo>
                    <a:pt x="902" y="1102"/>
                  </a:lnTo>
                  <a:lnTo>
                    <a:pt x="931" y="1047"/>
                  </a:lnTo>
                  <a:lnTo>
                    <a:pt x="960" y="987"/>
                  </a:lnTo>
                  <a:lnTo>
                    <a:pt x="990" y="926"/>
                  </a:lnTo>
                  <a:lnTo>
                    <a:pt x="1019" y="862"/>
                  </a:lnTo>
                  <a:lnTo>
                    <a:pt x="1050" y="799"/>
                  </a:lnTo>
                  <a:lnTo>
                    <a:pt x="1081" y="734"/>
                  </a:lnTo>
                  <a:lnTo>
                    <a:pt x="1109" y="665"/>
                  </a:lnTo>
                  <a:lnTo>
                    <a:pt x="1142" y="595"/>
                  </a:lnTo>
                  <a:lnTo>
                    <a:pt x="1173" y="524"/>
                  </a:lnTo>
                  <a:lnTo>
                    <a:pt x="1203" y="450"/>
                  </a:lnTo>
                  <a:lnTo>
                    <a:pt x="1219" y="409"/>
                  </a:lnTo>
                  <a:lnTo>
                    <a:pt x="1232" y="367"/>
                  </a:lnTo>
                  <a:lnTo>
                    <a:pt x="1246" y="325"/>
                  </a:lnTo>
                  <a:lnTo>
                    <a:pt x="1257" y="283"/>
                  </a:lnTo>
                  <a:lnTo>
                    <a:pt x="1269" y="238"/>
                  </a:lnTo>
                  <a:lnTo>
                    <a:pt x="1278" y="196"/>
                  </a:lnTo>
                  <a:lnTo>
                    <a:pt x="1288" y="152"/>
                  </a:lnTo>
                  <a:lnTo>
                    <a:pt x="1296" y="110"/>
                  </a:lnTo>
                  <a:lnTo>
                    <a:pt x="1297" y="96"/>
                  </a:lnTo>
                  <a:lnTo>
                    <a:pt x="1301" y="83"/>
                  </a:lnTo>
                  <a:lnTo>
                    <a:pt x="1305" y="71"/>
                  </a:lnTo>
                  <a:lnTo>
                    <a:pt x="1309" y="60"/>
                  </a:lnTo>
                  <a:lnTo>
                    <a:pt x="1313" y="50"/>
                  </a:lnTo>
                  <a:lnTo>
                    <a:pt x="1317" y="43"/>
                  </a:lnTo>
                  <a:lnTo>
                    <a:pt x="1320" y="33"/>
                  </a:lnTo>
                  <a:lnTo>
                    <a:pt x="1324" y="27"/>
                  </a:lnTo>
                  <a:lnTo>
                    <a:pt x="1330" y="21"/>
                  </a:lnTo>
                  <a:lnTo>
                    <a:pt x="1334" y="16"/>
                  </a:lnTo>
                  <a:lnTo>
                    <a:pt x="1340" y="10"/>
                  </a:lnTo>
                  <a:lnTo>
                    <a:pt x="1345" y="6"/>
                  </a:lnTo>
                  <a:lnTo>
                    <a:pt x="1351" y="4"/>
                  </a:lnTo>
                  <a:lnTo>
                    <a:pt x="1357" y="2"/>
                  </a:lnTo>
                  <a:lnTo>
                    <a:pt x="1363" y="0"/>
                  </a:lnTo>
                  <a:lnTo>
                    <a:pt x="1368" y="0"/>
                  </a:lnTo>
                  <a:lnTo>
                    <a:pt x="136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7"/>
            <p:cNvSpPr>
              <a:spLocks/>
            </p:cNvSpPr>
            <p:nvPr/>
          </p:nvSpPr>
          <p:spPr bwMode="auto">
            <a:xfrm>
              <a:off x="3810000" y="1655753"/>
              <a:ext cx="457200" cy="249248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90" y="10"/>
                </a:cxn>
                <a:cxn ang="0">
                  <a:pos x="148" y="29"/>
                </a:cxn>
                <a:cxn ang="0">
                  <a:pos x="273" y="77"/>
                </a:cxn>
                <a:cxn ang="0">
                  <a:pos x="396" y="135"/>
                </a:cxn>
                <a:cxn ang="0">
                  <a:pos x="503" y="194"/>
                </a:cxn>
                <a:cxn ang="0">
                  <a:pos x="574" y="242"/>
                </a:cxn>
                <a:cxn ang="0">
                  <a:pos x="635" y="288"/>
                </a:cxn>
                <a:cxn ang="0">
                  <a:pos x="689" y="332"/>
                </a:cxn>
                <a:cxn ang="0">
                  <a:pos x="730" y="375"/>
                </a:cxn>
                <a:cxn ang="0">
                  <a:pos x="760" y="417"/>
                </a:cxn>
                <a:cxn ang="0">
                  <a:pos x="791" y="488"/>
                </a:cxn>
                <a:cxn ang="0">
                  <a:pos x="808" y="567"/>
                </a:cxn>
                <a:cxn ang="0">
                  <a:pos x="812" y="643"/>
                </a:cxn>
                <a:cxn ang="0">
                  <a:pos x="803" y="714"/>
                </a:cxn>
                <a:cxn ang="0">
                  <a:pos x="781" y="791"/>
                </a:cxn>
                <a:cxn ang="0">
                  <a:pos x="762" y="837"/>
                </a:cxn>
                <a:cxn ang="0">
                  <a:pos x="743" y="862"/>
                </a:cxn>
                <a:cxn ang="0">
                  <a:pos x="722" y="879"/>
                </a:cxn>
                <a:cxn ang="0">
                  <a:pos x="701" y="893"/>
                </a:cxn>
                <a:cxn ang="0">
                  <a:pos x="680" y="899"/>
                </a:cxn>
                <a:cxn ang="0">
                  <a:pos x="657" y="899"/>
                </a:cxn>
                <a:cxn ang="0">
                  <a:pos x="630" y="889"/>
                </a:cxn>
                <a:cxn ang="0">
                  <a:pos x="593" y="864"/>
                </a:cxn>
                <a:cxn ang="0">
                  <a:pos x="566" y="843"/>
                </a:cxn>
                <a:cxn ang="0">
                  <a:pos x="530" y="807"/>
                </a:cxn>
                <a:cxn ang="0">
                  <a:pos x="490" y="759"/>
                </a:cxn>
                <a:cxn ang="0">
                  <a:pos x="445" y="699"/>
                </a:cxn>
                <a:cxn ang="0">
                  <a:pos x="397" y="628"/>
                </a:cxn>
                <a:cxn ang="0">
                  <a:pos x="346" y="545"/>
                </a:cxn>
                <a:cxn ang="0">
                  <a:pos x="282" y="446"/>
                </a:cxn>
                <a:cxn ang="0">
                  <a:pos x="225" y="357"/>
                </a:cxn>
                <a:cxn ang="0">
                  <a:pos x="173" y="282"/>
                </a:cxn>
                <a:cxn ang="0">
                  <a:pos x="125" y="221"/>
                </a:cxn>
                <a:cxn ang="0">
                  <a:pos x="85" y="171"/>
                </a:cxn>
                <a:cxn ang="0">
                  <a:pos x="56" y="140"/>
                </a:cxn>
                <a:cxn ang="0">
                  <a:pos x="35" y="115"/>
                </a:cxn>
                <a:cxn ang="0">
                  <a:pos x="17" y="92"/>
                </a:cxn>
                <a:cxn ang="0">
                  <a:pos x="6" y="73"/>
                </a:cxn>
                <a:cxn ang="0">
                  <a:pos x="0" y="58"/>
                </a:cxn>
                <a:cxn ang="0">
                  <a:pos x="0" y="37"/>
                </a:cxn>
                <a:cxn ang="0">
                  <a:pos x="8" y="12"/>
                </a:cxn>
                <a:cxn ang="0">
                  <a:pos x="21" y="2"/>
                </a:cxn>
              </a:cxnLst>
              <a:rect l="0" t="0" r="r" b="b"/>
              <a:pathLst>
                <a:path w="812" h="901">
                  <a:moveTo>
                    <a:pt x="29" y="0"/>
                  </a:moveTo>
                  <a:lnTo>
                    <a:pt x="37" y="0"/>
                  </a:lnTo>
                  <a:lnTo>
                    <a:pt x="48" y="2"/>
                  </a:lnTo>
                  <a:lnTo>
                    <a:pt x="62" y="4"/>
                  </a:lnTo>
                  <a:lnTo>
                    <a:pt x="75" y="6"/>
                  </a:lnTo>
                  <a:lnTo>
                    <a:pt x="90" y="10"/>
                  </a:lnTo>
                  <a:lnTo>
                    <a:pt x="108" y="16"/>
                  </a:lnTo>
                  <a:lnTo>
                    <a:pt x="127" y="21"/>
                  </a:lnTo>
                  <a:lnTo>
                    <a:pt x="148" y="29"/>
                  </a:lnTo>
                  <a:lnTo>
                    <a:pt x="190" y="44"/>
                  </a:lnTo>
                  <a:lnTo>
                    <a:pt x="230" y="60"/>
                  </a:lnTo>
                  <a:lnTo>
                    <a:pt x="273" y="77"/>
                  </a:lnTo>
                  <a:lnTo>
                    <a:pt x="315" y="96"/>
                  </a:lnTo>
                  <a:lnTo>
                    <a:pt x="355" y="114"/>
                  </a:lnTo>
                  <a:lnTo>
                    <a:pt x="396" y="135"/>
                  </a:lnTo>
                  <a:lnTo>
                    <a:pt x="436" y="156"/>
                  </a:lnTo>
                  <a:lnTo>
                    <a:pt x="476" y="179"/>
                  </a:lnTo>
                  <a:lnTo>
                    <a:pt x="503" y="194"/>
                  </a:lnTo>
                  <a:lnTo>
                    <a:pt x="528" y="211"/>
                  </a:lnTo>
                  <a:lnTo>
                    <a:pt x="551" y="227"/>
                  </a:lnTo>
                  <a:lnTo>
                    <a:pt x="574" y="242"/>
                  </a:lnTo>
                  <a:lnTo>
                    <a:pt x="595" y="258"/>
                  </a:lnTo>
                  <a:lnTo>
                    <a:pt x="616" y="273"/>
                  </a:lnTo>
                  <a:lnTo>
                    <a:pt x="635" y="288"/>
                  </a:lnTo>
                  <a:lnTo>
                    <a:pt x="655" y="304"/>
                  </a:lnTo>
                  <a:lnTo>
                    <a:pt x="672" y="317"/>
                  </a:lnTo>
                  <a:lnTo>
                    <a:pt x="689" y="332"/>
                  </a:lnTo>
                  <a:lnTo>
                    <a:pt x="703" y="346"/>
                  </a:lnTo>
                  <a:lnTo>
                    <a:pt x="718" y="359"/>
                  </a:lnTo>
                  <a:lnTo>
                    <a:pt x="730" y="375"/>
                  </a:lnTo>
                  <a:lnTo>
                    <a:pt x="741" y="388"/>
                  </a:lnTo>
                  <a:lnTo>
                    <a:pt x="753" y="401"/>
                  </a:lnTo>
                  <a:lnTo>
                    <a:pt x="760" y="417"/>
                  </a:lnTo>
                  <a:lnTo>
                    <a:pt x="772" y="440"/>
                  </a:lnTo>
                  <a:lnTo>
                    <a:pt x="783" y="465"/>
                  </a:lnTo>
                  <a:lnTo>
                    <a:pt x="791" y="488"/>
                  </a:lnTo>
                  <a:lnTo>
                    <a:pt x="799" y="513"/>
                  </a:lnTo>
                  <a:lnTo>
                    <a:pt x="804" y="540"/>
                  </a:lnTo>
                  <a:lnTo>
                    <a:pt x="808" y="567"/>
                  </a:lnTo>
                  <a:lnTo>
                    <a:pt x="812" y="593"/>
                  </a:lnTo>
                  <a:lnTo>
                    <a:pt x="812" y="620"/>
                  </a:lnTo>
                  <a:lnTo>
                    <a:pt x="812" y="643"/>
                  </a:lnTo>
                  <a:lnTo>
                    <a:pt x="810" y="666"/>
                  </a:lnTo>
                  <a:lnTo>
                    <a:pt x="806" y="691"/>
                  </a:lnTo>
                  <a:lnTo>
                    <a:pt x="803" y="714"/>
                  </a:lnTo>
                  <a:lnTo>
                    <a:pt x="797" y="739"/>
                  </a:lnTo>
                  <a:lnTo>
                    <a:pt x="791" y="764"/>
                  </a:lnTo>
                  <a:lnTo>
                    <a:pt x="781" y="791"/>
                  </a:lnTo>
                  <a:lnTo>
                    <a:pt x="772" y="818"/>
                  </a:lnTo>
                  <a:lnTo>
                    <a:pt x="766" y="828"/>
                  </a:lnTo>
                  <a:lnTo>
                    <a:pt x="762" y="837"/>
                  </a:lnTo>
                  <a:lnTo>
                    <a:pt x="755" y="847"/>
                  </a:lnTo>
                  <a:lnTo>
                    <a:pt x="749" y="855"/>
                  </a:lnTo>
                  <a:lnTo>
                    <a:pt x="743" y="862"/>
                  </a:lnTo>
                  <a:lnTo>
                    <a:pt x="737" y="868"/>
                  </a:lnTo>
                  <a:lnTo>
                    <a:pt x="730" y="874"/>
                  </a:lnTo>
                  <a:lnTo>
                    <a:pt x="722" y="879"/>
                  </a:lnTo>
                  <a:lnTo>
                    <a:pt x="716" y="885"/>
                  </a:lnTo>
                  <a:lnTo>
                    <a:pt x="708" y="889"/>
                  </a:lnTo>
                  <a:lnTo>
                    <a:pt x="701" y="893"/>
                  </a:lnTo>
                  <a:lnTo>
                    <a:pt x="695" y="895"/>
                  </a:lnTo>
                  <a:lnTo>
                    <a:pt x="687" y="897"/>
                  </a:lnTo>
                  <a:lnTo>
                    <a:pt x="680" y="899"/>
                  </a:lnTo>
                  <a:lnTo>
                    <a:pt x="672" y="901"/>
                  </a:lnTo>
                  <a:lnTo>
                    <a:pt x="664" y="901"/>
                  </a:lnTo>
                  <a:lnTo>
                    <a:pt x="657" y="899"/>
                  </a:lnTo>
                  <a:lnTo>
                    <a:pt x="649" y="897"/>
                  </a:lnTo>
                  <a:lnTo>
                    <a:pt x="639" y="895"/>
                  </a:lnTo>
                  <a:lnTo>
                    <a:pt x="630" y="889"/>
                  </a:lnTo>
                  <a:lnTo>
                    <a:pt x="618" y="883"/>
                  </a:lnTo>
                  <a:lnTo>
                    <a:pt x="607" y="874"/>
                  </a:lnTo>
                  <a:lnTo>
                    <a:pt x="593" y="864"/>
                  </a:lnTo>
                  <a:lnTo>
                    <a:pt x="586" y="858"/>
                  </a:lnTo>
                  <a:lnTo>
                    <a:pt x="580" y="853"/>
                  </a:lnTo>
                  <a:lnTo>
                    <a:pt x="566" y="843"/>
                  </a:lnTo>
                  <a:lnTo>
                    <a:pt x="555" y="831"/>
                  </a:lnTo>
                  <a:lnTo>
                    <a:pt x="543" y="820"/>
                  </a:lnTo>
                  <a:lnTo>
                    <a:pt x="530" y="807"/>
                  </a:lnTo>
                  <a:lnTo>
                    <a:pt x="516" y="791"/>
                  </a:lnTo>
                  <a:lnTo>
                    <a:pt x="503" y="776"/>
                  </a:lnTo>
                  <a:lnTo>
                    <a:pt x="490" y="759"/>
                  </a:lnTo>
                  <a:lnTo>
                    <a:pt x="474" y="739"/>
                  </a:lnTo>
                  <a:lnTo>
                    <a:pt x="461" y="720"/>
                  </a:lnTo>
                  <a:lnTo>
                    <a:pt x="445" y="699"/>
                  </a:lnTo>
                  <a:lnTo>
                    <a:pt x="430" y="678"/>
                  </a:lnTo>
                  <a:lnTo>
                    <a:pt x="415" y="653"/>
                  </a:lnTo>
                  <a:lnTo>
                    <a:pt x="397" y="628"/>
                  </a:lnTo>
                  <a:lnTo>
                    <a:pt x="380" y="603"/>
                  </a:lnTo>
                  <a:lnTo>
                    <a:pt x="363" y="574"/>
                  </a:lnTo>
                  <a:lnTo>
                    <a:pt x="346" y="545"/>
                  </a:lnTo>
                  <a:lnTo>
                    <a:pt x="325" y="511"/>
                  </a:lnTo>
                  <a:lnTo>
                    <a:pt x="303" y="476"/>
                  </a:lnTo>
                  <a:lnTo>
                    <a:pt x="282" y="446"/>
                  </a:lnTo>
                  <a:lnTo>
                    <a:pt x="263" y="415"/>
                  </a:lnTo>
                  <a:lnTo>
                    <a:pt x="244" y="384"/>
                  </a:lnTo>
                  <a:lnTo>
                    <a:pt x="225" y="357"/>
                  </a:lnTo>
                  <a:lnTo>
                    <a:pt x="205" y="330"/>
                  </a:lnTo>
                  <a:lnTo>
                    <a:pt x="188" y="306"/>
                  </a:lnTo>
                  <a:lnTo>
                    <a:pt x="173" y="282"/>
                  </a:lnTo>
                  <a:lnTo>
                    <a:pt x="156" y="259"/>
                  </a:lnTo>
                  <a:lnTo>
                    <a:pt x="140" y="240"/>
                  </a:lnTo>
                  <a:lnTo>
                    <a:pt x="125" y="221"/>
                  </a:lnTo>
                  <a:lnTo>
                    <a:pt x="111" y="202"/>
                  </a:lnTo>
                  <a:lnTo>
                    <a:pt x="98" y="186"/>
                  </a:lnTo>
                  <a:lnTo>
                    <a:pt x="85" y="171"/>
                  </a:lnTo>
                  <a:lnTo>
                    <a:pt x="73" y="158"/>
                  </a:lnTo>
                  <a:lnTo>
                    <a:pt x="63" y="148"/>
                  </a:lnTo>
                  <a:lnTo>
                    <a:pt x="56" y="140"/>
                  </a:lnTo>
                  <a:lnTo>
                    <a:pt x="48" y="131"/>
                  </a:lnTo>
                  <a:lnTo>
                    <a:pt x="40" y="123"/>
                  </a:lnTo>
                  <a:lnTo>
                    <a:pt x="35" y="115"/>
                  </a:lnTo>
                  <a:lnTo>
                    <a:pt x="27" y="108"/>
                  </a:lnTo>
                  <a:lnTo>
                    <a:pt x="23" y="100"/>
                  </a:lnTo>
                  <a:lnTo>
                    <a:pt x="17" y="92"/>
                  </a:lnTo>
                  <a:lnTo>
                    <a:pt x="14" y="87"/>
                  </a:lnTo>
                  <a:lnTo>
                    <a:pt x="10" y="79"/>
                  </a:lnTo>
                  <a:lnTo>
                    <a:pt x="6" y="73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37"/>
                  </a:lnTo>
                  <a:lnTo>
                    <a:pt x="2" y="27"/>
                  </a:lnTo>
                  <a:lnTo>
                    <a:pt x="4" y="19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5" y="4"/>
                  </a:lnTo>
                  <a:lnTo>
                    <a:pt x="21" y="2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2"/>
            <p:cNvSpPr>
              <a:spLocks/>
            </p:cNvSpPr>
            <p:nvPr/>
          </p:nvSpPr>
          <p:spPr bwMode="auto">
            <a:xfrm>
              <a:off x="3415839" y="914400"/>
              <a:ext cx="610364" cy="363019"/>
            </a:xfrm>
            <a:custGeom>
              <a:avLst/>
              <a:gdLst/>
              <a:ahLst/>
              <a:cxnLst>
                <a:cxn ang="0">
                  <a:pos x="1517" y="2"/>
                </a:cxn>
                <a:cxn ang="0">
                  <a:pos x="1563" y="17"/>
                </a:cxn>
                <a:cxn ang="0">
                  <a:pos x="1613" y="44"/>
                </a:cxn>
                <a:cxn ang="0">
                  <a:pos x="1667" y="82"/>
                </a:cxn>
                <a:cxn ang="0">
                  <a:pos x="1726" y="134"/>
                </a:cxn>
                <a:cxn ang="0">
                  <a:pos x="1786" y="192"/>
                </a:cxn>
                <a:cxn ang="0">
                  <a:pos x="1834" y="234"/>
                </a:cxn>
                <a:cxn ang="0">
                  <a:pos x="1870" y="272"/>
                </a:cxn>
                <a:cxn ang="0">
                  <a:pos x="1899" y="307"/>
                </a:cxn>
                <a:cxn ang="0">
                  <a:pos x="1914" y="340"/>
                </a:cxn>
                <a:cxn ang="0">
                  <a:pos x="1920" y="366"/>
                </a:cxn>
                <a:cxn ang="0">
                  <a:pos x="1914" y="414"/>
                </a:cxn>
                <a:cxn ang="0">
                  <a:pos x="1897" y="460"/>
                </a:cxn>
                <a:cxn ang="0">
                  <a:pos x="1866" y="501"/>
                </a:cxn>
                <a:cxn ang="0">
                  <a:pos x="1826" y="537"/>
                </a:cxn>
                <a:cxn ang="0">
                  <a:pos x="1774" y="568"/>
                </a:cxn>
                <a:cxn ang="0">
                  <a:pos x="1717" y="589"/>
                </a:cxn>
                <a:cxn ang="0">
                  <a:pos x="1653" y="612"/>
                </a:cxn>
                <a:cxn ang="0">
                  <a:pos x="1582" y="639"/>
                </a:cxn>
                <a:cxn ang="0">
                  <a:pos x="1504" y="670"/>
                </a:cxn>
                <a:cxn ang="0">
                  <a:pos x="1419" y="708"/>
                </a:cxn>
                <a:cxn ang="0">
                  <a:pos x="1327" y="752"/>
                </a:cxn>
                <a:cxn ang="0">
                  <a:pos x="1229" y="800"/>
                </a:cxn>
                <a:cxn ang="0">
                  <a:pos x="1123" y="856"/>
                </a:cxn>
                <a:cxn ang="0">
                  <a:pos x="1010" y="915"/>
                </a:cxn>
                <a:cxn ang="0">
                  <a:pos x="891" y="983"/>
                </a:cxn>
                <a:cxn ang="0">
                  <a:pos x="766" y="1056"/>
                </a:cxn>
                <a:cxn ang="0">
                  <a:pos x="613" y="1132"/>
                </a:cxn>
                <a:cxn ang="0">
                  <a:pos x="475" y="1194"/>
                </a:cxn>
                <a:cxn ang="0">
                  <a:pos x="354" y="1238"/>
                </a:cxn>
                <a:cxn ang="0">
                  <a:pos x="248" y="1267"/>
                </a:cxn>
                <a:cxn ang="0">
                  <a:pos x="162" y="1278"/>
                </a:cxn>
                <a:cxn ang="0">
                  <a:pos x="104" y="1278"/>
                </a:cxn>
                <a:cxn ang="0">
                  <a:pos x="64" y="1276"/>
                </a:cxn>
                <a:cxn ang="0">
                  <a:pos x="33" y="1269"/>
                </a:cxn>
                <a:cxn ang="0">
                  <a:pos x="12" y="1259"/>
                </a:cxn>
                <a:cxn ang="0">
                  <a:pos x="2" y="1244"/>
                </a:cxn>
                <a:cxn ang="0">
                  <a:pos x="0" y="1228"/>
                </a:cxn>
                <a:cxn ang="0">
                  <a:pos x="6" y="1215"/>
                </a:cxn>
                <a:cxn ang="0">
                  <a:pos x="22" y="1200"/>
                </a:cxn>
                <a:cxn ang="0">
                  <a:pos x="47" y="1180"/>
                </a:cxn>
                <a:cxn ang="0">
                  <a:pos x="79" y="1163"/>
                </a:cxn>
                <a:cxn ang="0">
                  <a:pos x="119" y="1144"/>
                </a:cxn>
                <a:cxn ang="0">
                  <a:pos x="229" y="1079"/>
                </a:cxn>
                <a:cxn ang="0">
                  <a:pos x="352" y="1002"/>
                </a:cxn>
                <a:cxn ang="0">
                  <a:pos x="484" y="912"/>
                </a:cxn>
                <a:cxn ang="0">
                  <a:pos x="626" y="808"/>
                </a:cxn>
                <a:cxn ang="0">
                  <a:pos x="776" y="689"/>
                </a:cxn>
                <a:cxn ang="0">
                  <a:pos x="918" y="570"/>
                </a:cxn>
                <a:cxn ang="0">
                  <a:pos x="1041" y="457"/>
                </a:cxn>
                <a:cxn ang="0">
                  <a:pos x="1154" y="343"/>
                </a:cxn>
                <a:cxn ang="0">
                  <a:pos x="1254" y="234"/>
                </a:cxn>
                <a:cxn ang="0">
                  <a:pos x="1344" y="126"/>
                </a:cxn>
                <a:cxn ang="0">
                  <a:pos x="1413" y="42"/>
                </a:cxn>
                <a:cxn ang="0">
                  <a:pos x="1454" y="13"/>
                </a:cxn>
                <a:cxn ang="0">
                  <a:pos x="1480" y="0"/>
                </a:cxn>
              </a:cxnLst>
              <a:rect l="0" t="0" r="r" b="b"/>
              <a:pathLst>
                <a:path w="1920" h="1280">
                  <a:moveTo>
                    <a:pt x="1488" y="0"/>
                  </a:moveTo>
                  <a:lnTo>
                    <a:pt x="1502" y="0"/>
                  </a:lnTo>
                  <a:lnTo>
                    <a:pt x="1517" y="2"/>
                  </a:lnTo>
                  <a:lnTo>
                    <a:pt x="1532" y="6"/>
                  </a:lnTo>
                  <a:lnTo>
                    <a:pt x="1548" y="9"/>
                  </a:lnTo>
                  <a:lnTo>
                    <a:pt x="1563" y="17"/>
                  </a:lnTo>
                  <a:lnTo>
                    <a:pt x="1578" y="25"/>
                  </a:lnTo>
                  <a:lnTo>
                    <a:pt x="1596" y="32"/>
                  </a:lnTo>
                  <a:lnTo>
                    <a:pt x="1613" y="44"/>
                  </a:lnTo>
                  <a:lnTo>
                    <a:pt x="1630" y="55"/>
                  </a:lnTo>
                  <a:lnTo>
                    <a:pt x="1649" y="69"/>
                  </a:lnTo>
                  <a:lnTo>
                    <a:pt x="1667" y="82"/>
                  </a:lnTo>
                  <a:lnTo>
                    <a:pt x="1686" y="100"/>
                  </a:lnTo>
                  <a:lnTo>
                    <a:pt x="1705" y="117"/>
                  </a:lnTo>
                  <a:lnTo>
                    <a:pt x="1726" y="134"/>
                  </a:lnTo>
                  <a:lnTo>
                    <a:pt x="1745" y="155"/>
                  </a:lnTo>
                  <a:lnTo>
                    <a:pt x="1767" y="176"/>
                  </a:lnTo>
                  <a:lnTo>
                    <a:pt x="1786" y="192"/>
                  </a:lnTo>
                  <a:lnTo>
                    <a:pt x="1803" y="205"/>
                  </a:lnTo>
                  <a:lnTo>
                    <a:pt x="1818" y="221"/>
                  </a:lnTo>
                  <a:lnTo>
                    <a:pt x="1834" y="234"/>
                  </a:lnTo>
                  <a:lnTo>
                    <a:pt x="1847" y="247"/>
                  </a:lnTo>
                  <a:lnTo>
                    <a:pt x="1861" y="261"/>
                  </a:lnTo>
                  <a:lnTo>
                    <a:pt x="1870" y="272"/>
                  </a:lnTo>
                  <a:lnTo>
                    <a:pt x="1882" y="284"/>
                  </a:lnTo>
                  <a:lnTo>
                    <a:pt x="1891" y="295"/>
                  </a:lnTo>
                  <a:lnTo>
                    <a:pt x="1899" y="307"/>
                  </a:lnTo>
                  <a:lnTo>
                    <a:pt x="1905" y="318"/>
                  </a:lnTo>
                  <a:lnTo>
                    <a:pt x="1911" y="328"/>
                  </a:lnTo>
                  <a:lnTo>
                    <a:pt x="1914" y="340"/>
                  </a:lnTo>
                  <a:lnTo>
                    <a:pt x="1918" y="349"/>
                  </a:lnTo>
                  <a:lnTo>
                    <a:pt x="1920" y="359"/>
                  </a:lnTo>
                  <a:lnTo>
                    <a:pt x="1920" y="366"/>
                  </a:lnTo>
                  <a:lnTo>
                    <a:pt x="1920" y="384"/>
                  </a:lnTo>
                  <a:lnTo>
                    <a:pt x="1918" y="399"/>
                  </a:lnTo>
                  <a:lnTo>
                    <a:pt x="1914" y="414"/>
                  </a:lnTo>
                  <a:lnTo>
                    <a:pt x="1909" y="430"/>
                  </a:lnTo>
                  <a:lnTo>
                    <a:pt x="1903" y="445"/>
                  </a:lnTo>
                  <a:lnTo>
                    <a:pt x="1897" y="460"/>
                  </a:lnTo>
                  <a:lnTo>
                    <a:pt x="1887" y="474"/>
                  </a:lnTo>
                  <a:lnTo>
                    <a:pt x="1878" y="487"/>
                  </a:lnTo>
                  <a:lnTo>
                    <a:pt x="1866" y="501"/>
                  </a:lnTo>
                  <a:lnTo>
                    <a:pt x="1855" y="514"/>
                  </a:lnTo>
                  <a:lnTo>
                    <a:pt x="1841" y="526"/>
                  </a:lnTo>
                  <a:lnTo>
                    <a:pt x="1826" y="537"/>
                  </a:lnTo>
                  <a:lnTo>
                    <a:pt x="1811" y="549"/>
                  </a:lnTo>
                  <a:lnTo>
                    <a:pt x="1793" y="558"/>
                  </a:lnTo>
                  <a:lnTo>
                    <a:pt x="1774" y="568"/>
                  </a:lnTo>
                  <a:lnTo>
                    <a:pt x="1755" y="578"/>
                  </a:lnTo>
                  <a:lnTo>
                    <a:pt x="1736" y="583"/>
                  </a:lnTo>
                  <a:lnTo>
                    <a:pt x="1717" y="589"/>
                  </a:lnTo>
                  <a:lnTo>
                    <a:pt x="1695" y="597"/>
                  </a:lnTo>
                  <a:lnTo>
                    <a:pt x="1674" y="604"/>
                  </a:lnTo>
                  <a:lnTo>
                    <a:pt x="1653" y="612"/>
                  </a:lnTo>
                  <a:lnTo>
                    <a:pt x="1630" y="620"/>
                  </a:lnTo>
                  <a:lnTo>
                    <a:pt x="1605" y="629"/>
                  </a:lnTo>
                  <a:lnTo>
                    <a:pt x="1582" y="639"/>
                  </a:lnTo>
                  <a:lnTo>
                    <a:pt x="1555" y="649"/>
                  </a:lnTo>
                  <a:lnTo>
                    <a:pt x="1530" y="658"/>
                  </a:lnTo>
                  <a:lnTo>
                    <a:pt x="1504" y="670"/>
                  </a:lnTo>
                  <a:lnTo>
                    <a:pt x="1477" y="683"/>
                  </a:lnTo>
                  <a:lnTo>
                    <a:pt x="1448" y="695"/>
                  </a:lnTo>
                  <a:lnTo>
                    <a:pt x="1419" y="708"/>
                  </a:lnTo>
                  <a:lnTo>
                    <a:pt x="1388" y="722"/>
                  </a:lnTo>
                  <a:lnTo>
                    <a:pt x="1358" y="737"/>
                  </a:lnTo>
                  <a:lnTo>
                    <a:pt x="1327" y="752"/>
                  </a:lnTo>
                  <a:lnTo>
                    <a:pt x="1294" y="768"/>
                  </a:lnTo>
                  <a:lnTo>
                    <a:pt x="1262" y="783"/>
                  </a:lnTo>
                  <a:lnTo>
                    <a:pt x="1229" y="800"/>
                  </a:lnTo>
                  <a:lnTo>
                    <a:pt x="1194" y="818"/>
                  </a:lnTo>
                  <a:lnTo>
                    <a:pt x="1158" y="837"/>
                  </a:lnTo>
                  <a:lnTo>
                    <a:pt x="1123" y="856"/>
                  </a:lnTo>
                  <a:lnTo>
                    <a:pt x="1087" y="875"/>
                  </a:lnTo>
                  <a:lnTo>
                    <a:pt x="1049" y="894"/>
                  </a:lnTo>
                  <a:lnTo>
                    <a:pt x="1010" y="915"/>
                  </a:lnTo>
                  <a:lnTo>
                    <a:pt x="972" y="937"/>
                  </a:lnTo>
                  <a:lnTo>
                    <a:pt x="931" y="960"/>
                  </a:lnTo>
                  <a:lnTo>
                    <a:pt x="891" y="983"/>
                  </a:lnTo>
                  <a:lnTo>
                    <a:pt x="851" y="1006"/>
                  </a:lnTo>
                  <a:lnTo>
                    <a:pt x="809" y="1031"/>
                  </a:lnTo>
                  <a:lnTo>
                    <a:pt x="766" y="1056"/>
                  </a:lnTo>
                  <a:lnTo>
                    <a:pt x="713" y="1082"/>
                  </a:lnTo>
                  <a:lnTo>
                    <a:pt x="663" y="1109"/>
                  </a:lnTo>
                  <a:lnTo>
                    <a:pt x="613" y="1132"/>
                  </a:lnTo>
                  <a:lnTo>
                    <a:pt x="565" y="1153"/>
                  </a:lnTo>
                  <a:lnTo>
                    <a:pt x="519" y="1175"/>
                  </a:lnTo>
                  <a:lnTo>
                    <a:pt x="475" y="1194"/>
                  </a:lnTo>
                  <a:lnTo>
                    <a:pt x="432" y="1209"/>
                  </a:lnTo>
                  <a:lnTo>
                    <a:pt x="392" y="1224"/>
                  </a:lnTo>
                  <a:lnTo>
                    <a:pt x="354" y="1238"/>
                  </a:lnTo>
                  <a:lnTo>
                    <a:pt x="317" y="1249"/>
                  </a:lnTo>
                  <a:lnTo>
                    <a:pt x="283" y="1259"/>
                  </a:lnTo>
                  <a:lnTo>
                    <a:pt x="248" y="1267"/>
                  </a:lnTo>
                  <a:lnTo>
                    <a:pt x="217" y="1272"/>
                  </a:lnTo>
                  <a:lnTo>
                    <a:pt x="189" y="1276"/>
                  </a:lnTo>
                  <a:lnTo>
                    <a:pt x="162" y="1278"/>
                  </a:lnTo>
                  <a:lnTo>
                    <a:pt x="137" y="1280"/>
                  </a:lnTo>
                  <a:lnTo>
                    <a:pt x="119" y="1280"/>
                  </a:lnTo>
                  <a:lnTo>
                    <a:pt x="104" y="1278"/>
                  </a:lnTo>
                  <a:lnTo>
                    <a:pt x="89" y="1278"/>
                  </a:lnTo>
                  <a:lnTo>
                    <a:pt x="75" y="1276"/>
                  </a:lnTo>
                  <a:lnTo>
                    <a:pt x="64" y="1276"/>
                  </a:lnTo>
                  <a:lnTo>
                    <a:pt x="52" y="1274"/>
                  </a:lnTo>
                  <a:lnTo>
                    <a:pt x="43" y="1271"/>
                  </a:lnTo>
                  <a:lnTo>
                    <a:pt x="33" y="1269"/>
                  </a:lnTo>
                  <a:lnTo>
                    <a:pt x="25" y="1265"/>
                  </a:lnTo>
                  <a:lnTo>
                    <a:pt x="20" y="1263"/>
                  </a:lnTo>
                  <a:lnTo>
                    <a:pt x="12" y="1259"/>
                  </a:lnTo>
                  <a:lnTo>
                    <a:pt x="8" y="1253"/>
                  </a:lnTo>
                  <a:lnTo>
                    <a:pt x="4" y="1249"/>
                  </a:lnTo>
                  <a:lnTo>
                    <a:pt x="2" y="1244"/>
                  </a:lnTo>
                  <a:lnTo>
                    <a:pt x="0" y="1238"/>
                  </a:lnTo>
                  <a:lnTo>
                    <a:pt x="0" y="1232"/>
                  </a:lnTo>
                  <a:lnTo>
                    <a:pt x="0" y="1228"/>
                  </a:lnTo>
                  <a:lnTo>
                    <a:pt x="0" y="1224"/>
                  </a:lnTo>
                  <a:lnTo>
                    <a:pt x="4" y="1219"/>
                  </a:lnTo>
                  <a:lnTo>
                    <a:pt x="6" y="1215"/>
                  </a:lnTo>
                  <a:lnTo>
                    <a:pt x="12" y="1209"/>
                  </a:lnTo>
                  <a:lnTo>
                    <a:pt x="16" y="1203"/>
                  </a:lnTo>
                  <a:lnTo>
                    <a:pt x="22" y="1200"/>
                  </a:lnTo>
                  <a:lnTo>
                    <a:pt x="29" y="1194"/>
                  </a:lnTo>
                  <a:lnTo>
                    <a:pt x="37" y="1188"/>
                  </a:lnTo>
                  <a:lnTo>
                    <a:pt x="47" y="1180"/>
                  </a:lnTo>
                  <a:lnTo>
                    <a:pt x="56" y="1175"/>
                  </a:lnTo>
                  <a:lnTo>
                    <a:pt x="68" y="1169"/>
                  </a:lnTo>
                  <a:lnTo>
                    <a:pt x="79" y="1163"/>
                  </a:lnTo>
                  <a:lnTo>
                    <a:pt x="91" y="1155"/>
                  </a:lnTo>
                  <a:lnTo>
                    <a:pt x="104" y="1150"/>
                  </a:lnTo>
                  <a:lnTo>
                    <a:pt x="119" y="1144"/>
                  </a:lnTo>
                  <a:lnTo>
                    <a:pt x="154" y="1123"/>
                  </a:lnTo>
                  <a:lnTo>
                    <a:pt x="190" y="1102"/>
                  </a:lnTo>
                  <a:lnTo>
                    <a:pt x="229" y="1079"/>
                  </a:lnTo>
                  <a:lnTo>
                    <a:pt x="269" y="1056"/>
                  </a:lnTo>
                  <a:lnTo>
                    <a:pt x="310" y="1029"/>
                  </a:lnTo>
                  <a:lnTo>
                    <a:pt x="352" y="1002"/>
                  </a:lnTo>
                  <a:lnTo>
                    <a:pt x="394" y="973"/>
                  </a:lnTo>
                  <a:lnTo>
                    <a:pt x="438" y="944"/>
                  </a:lnTo>
                  <a:lnTo>
                    <a:pt x="484" y="912"/>
                  </a:lnTo>
                  <a:lnTo>
                    <a:pt x="530" y="879"/>
                  </a:lnTo>
                  <a:lnTo>
                    <a:pt x="576" y="844"/>
                  </a:lnTo>
                  <a:lnTo>
                    <a:pt x="626" y="808"/>
                  </a:lnTo>
                  <a:lnTo>
                    <a:pt x="674" y="770"/>
                  </a:lnTo>
                  <a:lnTo>
                    <a:pt x="726" y="731"/>
                  </a:lnTo>
                  <a:lnTo>
                    <a:pt x="776" y="689"/>
                  </a:lnTo>
                  <a:lnTo>
                    <a:pt x="830" y="647"/>
                  </a:lnTo>
                  <a:lnTo>
                    <a:pt x="874" y="608"/>
                  </a:lnTo>
                  <a:lnTo>
                    <a:pt x="918" y="570"/>
                  </a:lnTo>
                  <a:lnTo>
                    <a:pt x="960" y="531"/>
                  </a:lnTo>
                  <a:lnTo>
                    <a:pt x="1001" y="493"/>
                  </a:lnTo>
                  <a:lnTo>
                    <a:pt x="1041" y="457"/>
                  </a:lnTo>
                  <a:lnTo>
                    <a:pt x="1079" y="418"/>
                  </a:lnTo>
                  <a:lnTo>
                    <a:pt x="1118" y="382"/>
                  </a:lnTo>
                  <a:lnTo>
                    <a:pt x="1154" y="343"/>
                  </a:lnTo>
                  <a:lnTo>
                    <a:pt x="1189" y="307"/>
                  </a:lnTo>
                  <a:lnTo>
                    <a:pt x="1221" y="270"/>
                  </a:lnTo>
                  <a:lnTo>
                    <a:pt x="1254" y="234"/>
                  </a:lnTo>
                  <a:lnTo>
                    <a:pt x="1285" y="197"/>
                  </a:lnTo>
                  <a:lnTo>
                    <a:pt x="1315" y="161"/>
                  </a:lnTo>
                  <a:lnTo>
                    <a:pt x="1344" y="126"/>
                  </a:lnTo>
                  <a:lnTo>
                    <a:pt x="1371" y="90"/>
                  </a:lnTo>
                  <a:lnTo>
                    <a:pt x="1398" y="54"/>
                  </a:lnTo>
                  <a:lnTo>
                    <a:pt x="1413" y="42"/>
                  </a:lnTo>
                  <a:lnTo>
                    <a:pt x="1429" y="30"/>
                  </a:lnTo>
                  <a:lnTo>
                    <a:pt x="1442" y="21"/>
                  </a:lnTo>
                  <a:lnTo>
                    <a:pt x="1454" y="13"/>
                  </a:lnTo>
                  <a:lnTo>
                    <a:pt x="1463" y="7"/>
                  </a:lnTo>
                  <a:lnTo>
                    <a:pt x="1473" y="2"/>
                  </a:lnTo>
                  <a:lnTo>
                    <a:pt x="1480" y="0"/>
                  </a:lnTo>
                  <a:lnTo>
                    <a:pt x="1488" y="0"/>
                  </a:lnTo>
                  <a:lnTo>
                    <a:pt x="148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52800" y="2057400"/>
            <a:ext cx="838200" cy="762000"/>
            <a:chOff x="6781800" y="2286000"/>
            <a:chExt cx="1990725" cy="1571625"/>
          </a:xfrm>
          <a:solidFill>
            <a:schemeClr val="tx1"/>
          </a:solidFill>
        </p:grpSpPr>
        <p:sp>
          <p:nvSpPr>
            <p:cNvPr id="22" name="Freeform 29"/>
            <p:cNvSpPr>
              <a:spLocks/>
            </p:cNvSpPr>
            <p:nvPr/>
          </p:nvSpPr>
          <p:spPr bwMode="auto">
            <a:xfrm>
              <a:off x="6781800" y="2514600"/>
              <a:ext cx="407988" cy="1343025"/>
            </a:xfrm>
            <a:custGeom>
              <a:avLst/>
              <a:gdLst/>
              <a:ahLst/>
              <a:cxnLst>
                <a:cxn ang="0">
                  <a:pos x="121" y="2"/>
                </a:cxn>
                <a:cxn ang="0">
                  <a:pos x="196" y="13"/>
                </a:cxn>
                <a:cxn ang="0">
                  <a:pos x="263" y="34"/>
                </a:cxn>
                <a:cxn ang="0">
                  <a:pos x="325" y="59"/>
                </a:cxn>
                <a:cxn ang="0">
                  <a:pos x="375" y="86"/>
                </a:cxn>
                <a:cxn ang="0">
                  <a:pos x="411" y="115"/>
                </a:cxn>
                <a:cxn ang="0">
                  <a:pos x="434" y="146"/>
                </a:cxn>
                <a:cxn ang="0">
                  <a:pos x="444" y="178"/>
                </a:cxn>
                <a:cxn ang="0">
                  <a:pos x="446" y="249"/>
                </a:cxn>
                <a:cxn ang="0">
                  <a:pos x="455" y="436"/>
                </a:cxn>
                <a:cxn ang="0">
                  <a:pos x="467" y="574"/>
                </a:cxn>
                <a:cxn ang="0">
                  <a:pos x="476" y="706"/>
                </a:cxn>
                <a:cxn ang="0">
                  <a:pos x="484" y="829"/>
                </a:cxn>
                <a:cxn ang="0">
                  <a:pos x="492" y="944"/>
                </a:cxn>
                <a:cxn ang="0">
                  <a:pos x="497" y="1050"/>
                </a:cxn>
                <a:cxn ang="0">
                  <a:pos x="503" y="1148"/>
                </a:cxn>
                <a:cxn ang="0">
                  <a:pos x="507" y="1238"/>
                </a:cxn>
                <a:cxn ang="0">
                  <a:pos x="511" y="1319"/>
                </a:cxn>
                <a:cxn ang="0">
                  <a:pos x="513" y="1394"/>
                </a:cxn>
                <a:cxn ang="0">
                  <a:pos x="515" y="1457"/>
                </a:cxn>
                <a:cxn ang="0">
                  <a:pos x="513" y="1518"/>
                </a:cxn>
                <a:cxn ang="0">
                  <a:pos x="507" y="1578"/>
                </a:cxn>
                <a:cxn ang="0">
                  <a:pos x="492" y="1626"/>
                </a:cxn>
                <a:cxn ang="0">
                  <a:pos x="471" y="1664"/>
                </a:cxn>
                <a:cxn ang="0">
                  <a:pos x="448" y="1685"/>
                </a:cxn>
                <a:cxn ang="0">
                  <a:pos x="421" y="1693"/>
                </a:cxn>
                <a:cxn ang="0">
                  <a:pos x="403" y="1691"/>
                </a:cxn>
                <a:cxn ang="0">
                  <a:pos x="388" y="1683"/>
                </a:cxn>
                <a:cxn ang="0">
                  <a:pos x="371" y="1672"/>
                </a:cxn>
                <a:cxn ang="0">
                  <a:pos x="344" y="1643"/>
                </a:cxn>
                <a:cxn ang="0">
                  <a:pos x="319" y="1603"/>
                </a:cxn>
                <a:cxn ang="0">
                  <a:pos x="296" y="1553"/>
                </a:cxn>
                <a:cxn ang="0">
                  <a:pos x="277" y="1480"/>
                </a:cxn>
                <a:cxn ang="0">
                  <a:pos x="265" y="1401"/>
                </a:cxn>
                <a:cxn ang="0">
                  <a:pos x="258" y="1317"/>
                </a:cxn>
                <a:cxn ang="0">
                  <a:pos x="248" y="1242"/>
                </a:cxn>
                <a:cxn ang="0">
                  <a:pos x="242" y="1177"/>
                </a:cxn>
                <a:cxn ang="0">
                  <a:pos x="234" y="1117"/>
                </a:cxn>
                <a:cxn ang="0">
                  <a:pos x="231" y="1069"/>
                </a:cxn>
                <a:cxn ang="0">
                  <a:pos x="225" y="1027"/>
                </a:cxn>
                <a:cxn ang="0">
                  <a:pos x="221" y="994"/>
                </a:cxn>
                <a:cxn ang="0">
                  <a:pos x="219" y="971"/>
                </a:cxn>
                <a:cxn ang="0">
                  <a:pos x="217" y="956"/>
                </a:cxn>
                <a:cxn ang="0">
                  <a:pos x="217" y="948"/>
                </a:cxn>
                <a:cxn ang="0">
                  <a:pos x="208" y="858"/>
                </a:cxn>
                <a:cxn ang="0">
                  <a:pos x="194" y="735"/>
                </a:cxn>
                <a:cxn ang="0">
                  <a:pos x="181" y="629"/>
                </a:cxn>
                <a:cxn ang="0">
                  <a:pos x="169" y="539"/>
                </a:cxn>
                <a:cxn ang="0">
                  <a:pos x="156" y="464"/>
                </a:cxn>
                <a:cxn ang="0">
                  <a:pos x="144" y="403"/>
                </a:cxn>
                <a:cxn ang="0">
                  <a:pos x="133" y="347"/>
                </a:cxn>
                <a:cxn ang="0">
                  <a:pos x="117" y="294"/>
                </a:cxn>
                <a:cxn ang="0">
                  <a:pos x="96" y="240"/>
                </a:cxn>
                <a:cxn ang="0">
                  <a:pos x="67" y="188"/>
                </a:cxn>
                <a:cxn ang="0">
                  <a:pos x="35" y="136"/>
                </a:cxn>
                <a:cxn ang="0">
                  <a:pos x="14" y="111"/>
                </a:cxn>
                <a:cxn ang="0">
                  <a:pos x="2" y="92"/>
                </a:cxn>
                <a:cxn ang="0">
                  <a:pos x="0" y="73"/>
                </a:cxn>
                <a:cxn ang="0">
                  <a:pos x="4" y="46"/>
                </a:cxn>
                <a:cxn ang="0">
                  <a:pos x="14" y="27"/>
                </a:cxn>
                <a:cxn ang="0">
                  <a:pos x="27" y="11"/>
                </a:cxn>
                <a:cxn ang="0">
                  <a:pos x="46" y="2"/>
                </a:cxn>
                <a:cxn ang="0">
                  <a:pos x="71" y="0"/>
                </a:cxn>
              </a:cxnLst>
              <a:rect l="0" t="0" r="r" b="b"/>
              <a:pathLst>
                <a:path w="515" h="1693">
                  <a:moveTo>
                    <a:pt x="71" y="0"/>
                  </a:moveTo>
                  <a:lnTo>
                    <a:pt x="96" y="0"/>
                  </a:lnTo>
                  <a:lnTo>
                    <a:pt x="121" y="2"/>
                  </a:lnTo>
                  <a:lnTo>
                    <a:pt x="146" y="4"/>
                  </a:lnTo>
                  <a:lnTo>
                    <a:pt x="171" y="8"/>
                  </a:lnTo>
                  <a:lnTo>
                    <a:pt x="196" y="13"/>
                  </a:lnTo>
                  <a:lnTo>
                    <a:pt x="219" y="19"/>
                  </a:lnTo>
                  <a:lnTo>
                    <a:pt x="242" y="27"/>
                  </a:lnTo>
                  <a:lnTo>
                    <a:pt x="263" y="34"/>
                  </a:lnTo>
                  <a:lnTo>
                    <a:pt x="286" y="42"/>
                  </a:lnTo>
                  <a:lnTo>
                    <a:pt x="306" y="52"/>
                  </a:lnTo>
                  <a:lnTo>
                    <a:pt x="325" y="59"/>
                  </a:lnTo>
                  <a:lnTo>
                    <a:pt x="344" y="69"/>
                  </a:lnTo>
                  <a:lnTo>
                    <a:pt x="359" y="79"/>
                  </a:lnTo>
                  <a:lnTo>
                    <a:pt x="375" y="86"/>
                  </a:lnTo>
                  <a:lnTo>
                    <a:pt x="388" y="96"/>
                  </a:lnTo>
                  <a:lnTo>
                    <a:pt x="400" y="105"/>
                  </a:lnTo>
                  <a:lnTo>
                    <a:pt x="411" y="115"/>
                  </a:lnTo>
                  <a:lnTo>
                    <a:pt x="419" y="127"/>
                  </a:lnTo>
                  <a:lnTo>
                    <a:pt x="426" y="136"/>
                  </a:lnTo>
                  <a:lnTo>
                    <a:pt x="434" y="146"/>
                  </a:lnTo>
                  <a:lnTo>
                    <a:pt x="438" y="157"/>
                  </a:lnTo>
                  <a:lnTo>
                    <a:pt x="442" y="169"/>
                  </a:lnTo>
                  <a:lnTo>
                    <a:pt x="444" y="178"/>
                  </a:lnTo>
                  <a:lnTo>
                    <a:pt x="444" y="190"/>
                  </a:lnTo>
                  <a:lnTo>
                    <a:pt x="444" y="219"/>
                  </a:lnTo>
                  <a:lnTo>
                    <a:pt x="446" y="249"/>
                  </a:lnTo>
                  <a:lnTo>
                    <a:pt x="448" y="311"/>
                  </a:lnTo>
                  <a:lnTo>
                    <a:pt x="451" y="372"/>
                  </a:lnTo>
                  <a:lnTo>
                    <a:pt x="455" y="436"/>
                  </a:lnTo>
                  <a:lnTo>
                    <a:pt x="459" y="482"/>
                  </a:lnTo>
                  <a:lnTo>
                    <a:pt x="463" y="530"/>
                  </a:lnTo>
                  <a:lnTo>
                    <a:pt x="467" y="574"/>
                  </a:lnTo>
                  <a:lnTo>
                    <a:pt x="471" y="620"/>
                  </a:lnTo>
                  <a:lnTo>
                    <a:pt x="473" y="664"/>
                  </a:lnTo>
                  <a:lnTo>
                    <a:pt x="476" y="706"/>
                  </a:lnTo>
                  <a:lnTo>
                    <a:pt x="478" y="748"/>
                  </a:lnTo>
                  <a:lnTo>
                    <a:pt x="482" y="789"/>
                  </a:lnTo>
                  <a:lnTo>
                    <a:pt x="484" y="829"/>
                  </a:lnTo>
                  <a:lnTo>
                    <a:pt x="488" y="869"/>
                  </a:lnTo>
                  <a:lnTo>
                    <a:pt x="490" y="906"/>
                  </a:lnTo>
                  <a:lnTo>
                    <a:pt x="492" y="944"/>
                  </a:lnTo>
                  <a:lnTo>
                    <a:pt x="494" y="981"/>
                  </a:lnTo>
                  <a:lnTo>
                    <a:pt x="496" y="1015"/>
                  </a:lnTo>
                  <a:lnTo>
                    <a:pt x="497" y="1050"/>
                  </a:lnTo>
                  <a:lnTo>
                    <a:pt x="499" y="1084"/>
                  </a:lnTo>
                  <a:lnTo>
                    <a:pt x="501" y="1117"/>
                  </a:lnTo>
                  <a:lnTo>
                    <a:pt x="503" y="1148"/>
                  </a:lnTo>
                  <a:lnTo>
                    <a:pt x="505" y="1179"/>
                  </a:lnTo>
                  <a:lnTo>
                    <a:pt x="507" y="1209"/>
                  </a:lnTo>
                  <a:lnTo>
                    <a:pt x="507" y="1238"/>
                  </a:lnTo>
                  <a:lnTo>
                    <a:pt x="509" y="1267"/>
                  </a:lnTo>
                  <a:lnTo>
                    <a:pt x="509" y="1294"/>
                  </a:lnTo>
                  <a:lnTo>
                    <a:pt x="511" y="1319"/>
                  </a:lnTo>
                  <a:lnTo>
                    <a:pt x="511" y="1346"/>
                  </a:lnTo>
                  <a:lnTo>
                    <a:pt x="513" y="1369"/>
                  </a:lnTo>
                  <a:lnTo>
                    <a:pt x="513" y="1394"/>
                  </a:lnTo>
                  <a:lnTo>
                    <a:pt x="513" y="1415"/>
                  </a:lnTo>
                  <a:lnTo>
                    <a:pt x="515" y="1438"/>
                  </a:lnTo>
                  <a:lnTo>
                    <a:pt x="515" y="1457"/>
                  </a:lnTo>
                  <a:lnTo>
                    <a:pt x="515" y="1478"/>
                  </a:lnTo>
                  <a:lnTo>
                    <a:pt x="515" y="1497"/>
                  </a:lnTo>
                  <a:lnTo>
                    <a:pt x="513" y="1518"/>
                  </a:lnTo>
                  <a:lnTo>
                    <a:pt x="513" y="1539"/>
                  </a:lnTo>
                  <a:lnTo>
                    <a:pt x="509" y="1559"/>
                  </a:lnTo>
                  <a:lnTo>
                    <a:pt x="507" y="1578"/>
                  </a:lnTo>
                  <a:lnTo>
                    <a:pt x="501" y="1595"/>
                  </a:lnTo>
                  <a:lnTo>
                    <a:pt x="497" y="1610"/>
                  </a:lnTo>
                  <a:lnTo>
                    <a:pt x="492" y="1626"/>
                  </a:lnTo>
                  <a:lnTo>
                    <a:pt x="486" y="1639"/>
                  </a:lnTo>
                  <a:lnTo>
                    <a:pt x="478" y="1653"/>
                  </a:lnTo>
                  <a:lnTo>
                    <a:pt x="471" y="1664"/>
                  </a:lnTo>
                  <a:lnTo>
                    <a:pt x="463" y="1672"/>
                  </a:lnTo>
                  <a:lnTo>
                    <a:pt x="455" y="1680"/>
                  </a:lnTo>
                  <a:lnTo>
                    <a:pt x="448" y="1685"/>
                  </a:lnTo>
                  <a:lnTo>
                    <a:pt x="438" y="1691"/>
                  </a:lnTo>
                  <a:lnTo>
                    <a:pt x="430" y="1693"/>
                  </a:lnTo>
                  <a:lnTo>
                    <a:pt x="421" y="1693"/>
                  </a:lnTo>
                  <a:lnTo>
                    <a:pt x="415" y="1693"/>
                  </a:lnTo>
                  <a:lnTo>
                    <a:pt x="409" y="1693"/>
                  </a:lnTo>
                  <a:lnTo>
                    <a:pt x="403" y="1691"/>
                  </a:lnTo>
                  <a:lnTo>
                    <a:pt x="400" y="1689"/>
                  </a:lnTo>
                  <a:lnTo>
                    <a:pt x="394" y="1687"/>
                  </a:lnTo>
                  <a:lnTo>
                    <a:pt x="388" y="1683"/>
                  </a:lnTo>
                  <a:lnTo>
                    <a:pt x="382" y="1680"/>
                  </a:lnTo>
                  <a:lnTo>
                    <a:pt x="377" y="1676"/>
                  </a:lnTo>
                  <a:lnTo>
                    <a:pt x="371" y="1672"/>
                  </a:lnTo>
                  <a:lnTo>
                    <a:pt x="365" y="1666"/>
                  </a:lnTo>
                  <a:lnTo>
                    <a:pt x="355" y="1656"/>
                  </a:lnTo>
                  <a:lnTo>
                    <a:pt x="344" y="1643"/>
                  </a:lnTo>
                  <a:lnTo>
                    <a:pt x="334" y="1628"/>
                  </a:lnTo>
                  <a:lnTo>
                    <a:pt x="327" y="1616"/>
                  </a:lnTo>
                  <a:lnTo>
                    <a:pt x="319" y="1603"/>
                  </a:lnTo>
                  <a:lnTo>
                    <a:pt x="313" y="1591"/>
                  </a:lnTo>
                  <a:lnTo>
                    <a:pt x="307" y="1578"/>
                  </a:lnTo>
                  <a:lnTo>
                    <a:pt x="296" y="1553"/>
                  </a:lnTo>
                  <a:lnTo>
                    <a:pt x="288" y="1530"/>
                  </a:lnTo>
                  <a:lnTo>
                    <a:pt x="281" y="1505"/>
                  </a:lnTo>
                  <a:lnTo>
                    <a:pt x="277" y="1480"/>
                  </a:lnTo>
                  <a:lnTo>
                    <a:pt x="271" y="1455"/>
                  </a:lnTo>
                  <a:lnTo>
                    <a:pt x="269" y="1432"/>
                  </a:lnTo>
                  <a:lnTo>
                    <a:pt x="265" y="1401"/>
                  </a:lnTo>
                  <a:lnTo>
                    <a:pt x="263" y="1372"/>
                  </a:lnTo>
                  <a:lnTo>
                    <a:pt x="259" y="1344"/>
                  </a:lnTo>
                  <a:lnTo>
                    <a:pt x="258" y="1317"/>
                  </a:lnTo>
                  <a:lnTo>
                    <a:pt x="254" y="1292"/>
                  </a:lnTo>
                  <a:lnTo>
                    <a:pt x="252" y="1267"/>
                  </a:lnTo>
                  <a:lnTo>
                    <a:pt x="248" y="1242"/>
                  </a:lnTo>
                  <a:lnTo>
                    <a:pt x="246" y="1219"/>
                  </a:lnTo>
                  <a:lnTo>
                    <a:pt x="244" y="1198"/>
                  </a:lnTo>
                  <a:lnTo>
                    <a:pt x="242" y="1177"/>
                  </a:lnTo>
                  <a:lnTo>
                    <a:pt x="240" y="1155"/>
                  </a:lnTo>
                  <a:lnTo>
                    <a:pt x="236" y="1136"/>
                  </a:lnTo>
                  <a:lnTo>
                    <a:pt x="234" y="1117"/>
                  </a:lnTo>
                  <a:lnTo>
                    <a:pt x="233" y="1100"/>
                  </a:lnTo>
                  <a:lnTo>
                    <a:pt x="231" y="1084"/>
                  </a:lnTo>
                  <a:lnTo>
                    <a:pt x="231" y="1069"/>
                  </a:lnTo>
                  <a:lnTo>
                    <a:pt x="229" y="1054"/>
                  </a:lnTo>
                  <a:lnTo>
                    <a:pt x="227" y="1040"/>
                  </a:lnTo>
                  <a:lnTo>
                    <a:pt x="225" y="1027"/>
                  </a:lnTo>
                  <a:lnTo>
                    <a:pt x="223" y="1015"/>
                  </a:lnTo>
                  <a:lnTo>
                    <a:pt x="223" y="1004"/>
                  </a:lnTo>
                  <a:lnTo>
                    <a:pt x="221" y="994"/>
                  </a:lnTo>
                  <a:lnTo>
                    <a:pt x="221" y="987"/>
                  </a:lnTo>
                  <a:lnTo>
                    <a:pt x="219" y="977"/>
                  </a:lnTo>
                  <a:lnTo>
                    <a:pt x="219" y="971"/>
                  </a:lnTo>
                  <a:lnTo>
                    <a:pt x="219" y="965"/>
                  </a:lnTo>
                  <a:lnTo>
                    <a:pt x="217" y="960"/>
                  </a:lnTo>
                  <a:lnTo>
                    <a:pt x="217" y="956"/>
                  </a:lnTo>
                  <a:lnTo>
                    <a:pt x="217" y="952"/>
                  </a:lnTo>
                  <a:lnTo>
                    <a:pt x="217" y="950"/>
                  </a:lnTo>
                  <a:lnTo>
                    <a:pt x="217" y="948"/>
                  </a:lnTo>
                  <a:lnTo>
                    <a:pt x="217" y="948"/>
                  </a:lnTo>
                  <a:lnTo>
                    <a:pt x="211" y="902"/>
                  </a:lnTo>
                  <a:lnTo>
                    <a:pt x="208" y="858"/>
                  </a:lnTo>
                  <a:lnTo>
                    <a:pt x="204" y="816"/>
                  </a:lnTo>
                  <a:lnTo>
                    <a:pt x="200" y="773"/>
                  </a:lnTo>
                  <a:lnTo>
                    <a:pt x="194" y="735"/>
                  </a:lnTo>
                  <a:lnTo>
                    <a:pt x="190" y="699"/>
                  </a:lnTo>
                  <a:lnTo>
                    <a:pt x="186" y="662"/>
                  </a:lnTo>
                  <a:lnTo>
                    <a:pt x="181" y="629"/>
                  </a:lnTo>
                  <a:lnTo>
                    <a:pt x="177" y="597"/>
                  </a:lnTo>
                  <a:lnTo>
                    <a:pt x="173" y="568"/>
                  </a:lnTo>
                  <a:lnTo>
                    <a:pt x="169" y="539"/>
                  </a:lnTo>
                  <a:lnTo>
                    <a:pt x="163" y="512"/>
                  </a:lnTo>
                  <a:lnTo>
                    <a:pt x="160" y="487"/>
                  </a:lnTo>
                  <a:lnTo>
                    <a:pt x="156" y="464"/>
                  </a:lnTo>
                  <a:lnTo>
                    <a:pt x="150" y="443"/>
                  </a:lnTo>
                  <a:lnTo>
                    <a:pt x="146" y="422"/>
                  </a:lnTo>
                  <a:lnTo>
                    <a:pt x="144" y="403"/>
                  </a:lnTo>
                  <a:lnTo>
                    <a:pt x="140" y="386"/>
                  </a:lnTo>
                  <a:lnTo>
                    <a:pt x="138" y="366"/>
                  </a:lnTo>
                  <a:lnTo>
                    <a:pt x="133" y="347"/>
                  </a:lnTo>
                  <a:lnTo>
                    <a:pt x="129" y="330"/>
                  </a:lnTo>
                  <a:lnTo>
                    <a:pt x="123" y="311"/>
                  </a:lnTo>
                  <a:lnTo>
                    <a:pt x="117" y="294"/>
                  </a:lnTo>
                  <a:lnTo>
                    <a:pt x="110" y="274"/>
                  </a:lnTo>
                  <a:lnTo>
                    <a:pt x="104" y="257"/>
                  </a:lnTo>
                  <a:lnTo>
                    <a:pt x="96" y="240"/>
                  </a:lnTo>
                  <a:lnTo>
                    <a:pt x="87" y="223"/>
                  </a:lnTo>
                  <a:lnTo>
                    <a:pt x="79" y="205"/>
                  </a:lnTo>
                  <a:lnTo>
                    <a:pt x="67" y="188"/>
                  </a:lnTo>
                  <a:lnTo>
                    <a:pt x="58" y="171"/>
                  </a:lnTo>
                  <a:lnTo>
                    <a:pt x="46" y="153"/>
                  </a:lnTo>
                  <a:lnTo>
                    <a:pt x="35" y="136"/>
                  </a:lnTo>
                  <a:lnTo>
                    <a:pt x="27" y="127"/>
                  </a:lnTo>
                  <a:lnTo>
                    <a:pt x="19" y="119"/>
                  </a:lnTo>
                  <a:lnTo>
                    <a:pt x="14" y="111"/>
                  </a:lnTo>
                  <a:lnTo>
                    <a:pt x="10" y="105"/>
                  </a:lnTo>
                  <a:lnTo>
                    <a:pt x="6" y="98"/>
                  </a:lnTo>
                  <a:lnTo>
                    <a:pt x="2" y="92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2" y="63"/>
                  </a:lnTo>
                  <a:lnTo>
                    <a:pt x="2" y="56"/>
                  </a:lnTo>
                  <a:lnTo>
                    <a:pt x="4" y="46"/>
                  </a:lnTo>
                  <a:lnTo>
                    <a:pt x="8" y="40"/>
                  </a:lnTo>
                  <a:lnTo>
                    <a:pt x="10" y="32"/>
                  </a:lnTo>
                  <a:lnTo>
                    <a:pt x="14" y="27"/>
                  </a:lnTo>
                  <a:lnTo>
                    <a:pt x="18" y="21"/>
                  </a:lnTo>
                  <a:lnTo>
                    <a:pt x="23" y="15"/>
                  </a:lnTo>
                  <a:lnTo>
                    <a:pt x="27" y="11"/>
                  </a:lnTo>
                  <a:lnTo>
                    <a:pt x="33" y="8"/>
                  </a:lnTo>
                  <a:lnTo>
                    <a:pt x="41" y="4"/>
                  </a:lnTo>
                  <a:lnTo>
                    <a:pt x="46" y="2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0"/>
            <p:cNvSpPr>
              <a:spLocks/>
            </p:cNvSpPr>
            <p:nvPr/>
          </p:nvSpPr>
          <p:spPr bwMode="auto">
            <a:xfrm>
              <a:off x="6858000" y="2286000"/>
              <a:ext cx="1914525" cy="1397000"/>
            </a:xfrm>
            <a:custGeom>
              <a:avLst/>
              <a:gdLst/>
              <a:ahLst/>
              <a:cxnLst>
                <a:cxn ang="0">
                  <a:pos x="2016" y="13"/>
                </a:cxn>
                <a:cxn ang="0">
                  <a:pos x="2137" y="67"/>
                </a:cxn>
                <a:cxn ang="0">
                  <a:pos x="2288" y="153"/>
                </a:cxn>
                <a:cxn ang="0">
                  <a:pos x="2367" y="207"/>
                </a:cxn>
                <a:cxn ang="0">
                  <a:pos x="2406" y="247"/>
                </a:cxn>
                <a:cxn ang="0">
                  <a:pos x="2404" y="307"/>
                </a:cxn>
                <a:cxn ang="0">
                  <a:pos x="2354" y="389"/>
                </a:cxn>
                <a:cxn ang="0">
                  <a:pos x="2327" y="451"/>
                </a:cxn>
                <a:cxn ang="0">
                  <a:pos x="2298" y="531"/>
                </a:cxn>
                <a:cxn ang="0">
                  <a:pos x="2208" y="819"/>
                </a:cxn>
                <a:cxn ang="0">
                  <a:pos x="2064" y="1249"/>
                </a:cxn>
                <a:cxn ang="0">
                  <a:pos x="1926" y="1616"/>
                </a:cxn>
                <a:cxn ang="0">
                  <a:pos x="1839" y="1718"/>
                </a:cxn>
                <a:cxn ang="0">
                  <a:pos x="1770" y="1752"/>
                </a:cxn>
                <a:cxn ang="0">
                  <a:pos x="1707" y="1760"/>
                </a:cxn>
                <a:cxn ang="0">
                  <a:pos x="1666" y="1737"/>
                </a:cxn>
                <a:cxn ang="0">
                  <a:pos x="1642" y="1700"/>
                </a:cxn>
                <a:cxn ang="0">
                  <a:pos x="1615" y="1599"/>
                </a:cxn>
                <a:cxn ang="0">
                  <a:pos x="1620" y="1532"/>
                </a:cxn>
                <a:cxn ang="0">
                  <a:pos x="1655" y="1459"/>
                </a:cxn>
                <a:cxn ang="0">
                  <a:pos x="1682" y="1399"/>
                </a:cxn>
                <a:cxn ang="0">
                  <a:pos x="1709" y="1315"/>
                </a:cxn>
                <a:cxn ang="0">
                  <a:pos x="1736" y="1207"/>
                </a:cxn>
                <a:cxn ang="0">
                  <a:pos x="1764" y="1078"/>
                </a:cxn>
                <a:cxn ang="0">
                  <a:pos x="1793" y="925"/>
                </a:cxn>
                <a:cxn ang="0">
                  <a:pos x="1835" y="683"/>
                </a:cxn>
                <a:cxn ang="0">
                  <a:pos x="1858" y="480"/>
                </a:cxn>
                <a:cxn ang="0">
                  <a:pos x="1860" y="341"/>
                </a:cxn>
                <a:cxn ang="0">
                  <a:pos x="1832" y="289"/>
                </a:cxn>
                <a:cxn ang="0">
                  <a:pos x="1768" y="265"/>
                </a:cxn>
                <a:cxn ang="0">
                  <a:pos x="1709" y="263"/>
                </a:cxn>
                <a:cxn ang="0">
                  <a:pos x="1640" y="268"/>
                </a:cxn>
                <a:cxn ang="0">
                  <a:pos x="1547" y="276"/>
                </a:cxn>
                <a:cxn ang="0">
                  <a:pos x="1430" y="289"/>
                </a:cxn>
                <a:cxn ang="0">
                  <a:pos x="1288" y="307"/>
                </a:cxn>
                <a:cxn ang="0">
                  <a:pos x="1112" y="332"/>
                </a:cxn>
                <a:cxn ang="0">
                  <a:pos x="925" y="357"/>
                </a:cxn>
                <a:cxn ang="0">
                  <a:pos x="762" y="378"/>
                </a:cxn>
                <a:cxn ang="0">
                  <a:pos x="622" y="397"/>
                </a:cxn>
                <a:cxn ang="0">
                  <a:pos x="509" y="412"/>
                </a:cxn>
                <a:cxn ang="0">
                  <a:pos x="421" y="424"/>
                </a:cxn>
                <a:cxn ang="0">
                  <a:pos x="304" y="451"/>
                </a:cxn>
                <a:cxn ang="0">
                  <a:pos x="238" y="458"/>
                </a:cxn>
                <a:cxn ang="0">
                  <a:pos x="148" y="447"/>
                </a:cxn>
                <a:cxn ang="0">
                  <a:pos x="54" y="397"/>
                </a:cxn>
                <a:cxn ang="0">
                  <a:pos x="19" y="359"/>
                </a:cxn>
                <a:cxn ang="0">
                  <a:pos x="2" y="330"/>
                </a:cxn>
                <a:cxn ang="0">
                  <a:pos x="6" y="309"/>
                </a:cxn>
                <a:cxn ang="0">
                  <a:pos x="35" y="291"/>
                </a:cxn>
                <a:cxn ang="0">
                  <a:pos x="89" y="280"/>
                </a:cxn>
                <a:cxn ang="0">
                  <a:pos x="494" y="243"/>
                </a:cxn>
                <a:cxn ang="0">
                  <a:pos x="906" y="190"/>
                </a:cxn>
                <a:cxn ang="0">
                  <a:pos x="1242" y="134"/>
                </a:cxn>
                <a:cxn ang="0">
                  <a:pos x="1400" y="105"/>
                </a:cxn>
                <a:cxn ang="0">
                  <a:pos x="1534" y="80"/>
                </a:cxn>
                <a:cxn ang="0">
                  <a:pos x="1647" y="59"/>
                </a:cxn>
                <a:cxn ang="0">
                  <a:pos x="1737" y="42"/>
                </a:cxn>
                <a:cxn ang="0">
                  <a:pos x="1805" y="30"/>
                </a:cxn>
                <a:cxn ang="0">
                  <a:pos x="1918" y="2"/>
                </a:cxn>
              </a:cxnLst>
              <a:rect l="0" t="0" r="r" b="b"/>
              <a:pathLst>
                <a:path w="2411" h="1760">
                  <a:moveTo>
                    <a:pt x="1951" y="0"/>
                  </a:moveTo>
                  <a:lnTo>
                    <a:pt x="1960" y="2"/>
                  </a:lnTo>
                  <a:lnTo>
                    <a:pt x="1972" y="2"/>
                  </a:lnTo>
                  <a:lnTo>
                    <a:pt x="1985" y="5"/>
                  </a:lnTo>
                  <a:lnTo>
                    <a:pt x="2000" y="9"/>
                  </a:lnTo>
                  <a:lnTo>
                    <a:pt x="2016" y="13"/>
                  </a:lnTo>
                  <a:lnTo>
                    <a:pt x="2033" y="21"/>
                  </a:lnTo>
                  <a:lnTo>
                    <a:pt x="2052" y="27"/>
                  </a:lnTo>
                  <a:lnTo>
                    <a:pt x="2072" y="36"/>
                  </a:lnTo>
                  <a:lnTo>
                    <a:pt x="2093" y="44"/>
                  </a:lnTo>
                  <a:lnTo>
                    <a:pt x="2114" y="55"/>
                  </a:lnTo>
                  <a:lnTo>
                    <a:pt x="2137" y="67"/>
                  </a:lnTo>
                  <a:lnTo>
                    <a:pt x="2162" y="80"/>
                  </a:lnTo>
                  <a:lnTo>
                    <a:pt x="2189" y="94"/>
                  </a:lnTo>
                  <a:lnTo>
                    <a:pt x="2214" y="109"/>
                  </a:lnTo>
                  <a:lnTo>
                    <a:pt x="2242" y="126"/>
                  </a:lnTo>
                  <a:lnTo>
                    <a:pt x="2271" y="144"/>
                  </a:lnTo>
                  <a:lnTo>
                    <a:pt x="2288" y="153"/>
                  </a:lnTo>
                  <a:lnTo>
                    <a:pt x="2304" y="163"/>
                  </a:lnTo>
                  <a:lnTo>
                    <a:pt x="2319" y="172"/>
                  </a:lnTo>
                  <a:lnTo>
                    <a:pt x="2333" y="182"/>
                  </a:lnTo>
                  <a:lnTo>
                    <a:pt x="2344" y="190"/>
                  </a:lnTo>
                  <a:lnTo>
                    <a:pt x="2356" y="199"/>
                  </a:lnTo>
                  <a:lnTo>
                    <a:pt x="2367" y="207"/>
                  </a:lnTo>
                  <a:lnTo>
                    <a:pt x="2377" y="215"/>
                  </a:lnTo>
                  <a:lnTo>
                    <a:pt x="2384" y="222"/>
                  </a:lnTo>
                  <a:lnTo>
                    <a:pt x="2392" y="228"/>
                  </a:lnTo>
                  <a:lnTo>
                    <a:pt x="2398" y="236"/>
                  </a:lnTo>
                  <a:lnTo>
                    <a:pt x="2402" y="242"/>
                  </a:lnTo>
                  <a:lnTo>
                    <a:pt x="2406" y="247"/>
                  </a:lnTo>
                  <a:lnTo>
                    <a:pt x="2409" y="253"/>
                  </a:lnTo>
                  <a:lnTo>
                    <a:pt x="2411" y="259"/>
                  </a:lnTo>
                  <a:lnTo>
                    <a:pt x="2411" y="263"/>
                  </a:lnTo>
                  <a:lnTo>
                    <a:pt x="2411" y="278"/>
                  </a:lnTo>
                  <a:lnTo>
                    <a:pt x="2407" y="293"/>
                  </a:lnTo>
                  <a:lnTo>
                    <a:pt x="2404" y="307"/>
                  </a:lnTo>
                  <a:lnTo>
                    <a:pt x="2398" y="322"/>
                  </a:lnTo>
                  <a:lnTo>
                    <a:pt x="2390" y="337"/>
                  </a:lnTo>
                  <a:lnTo>
                    <a:pt x="2381" y="351"/>
                  </a:lnTo>
                  <a:lnTo>
                    <a:pt x="2371" y="366"/>
                  </a:lnTo>
                  <a:lnTo>
                    <a:pt x="2359" y="382"/>
                  </a:lnTo>
                  <a:lnTo>
                    <a:pt x="2354" y="389"/>
                  </a:lnTo>
                  <a:lnTo>
                    <a:pt x="2350" y="399"/>
                  </a:lnTo>
                  <a:lnTo>
                    <a:pt x="2346" y="409"/>
                  </a:lnTo>
                  <a:lnTo>
                    <a:pt x="2340" y="418"/>
                  </a:lnTo>
                  <a:lnTo>
                    <a:pt x="2336" y="428"/>
                  </a:lnTo>
                  <a:lnTo>
                    <a:pt x="2333" y="439"/>
                  </a:lnTo>
                  <a:lnTo>
                    <a:pt x="2327" y="451"/>
                  </a:lnTo>
                  <a:lnTo>
                    <a:pt x="2323" y="462"/>
                  </a:lnTo>
                  <a:lnTo>
                    <a:pt x="2317" y="476"/>
                  </a:lnTo>
                  <a:lnTo>
                    <a:pt x="2313" y="489"/>
                  </a:lnTo>
                  <a:lnTo>
                    <a:pt x="2308" y="503"/>
                  </a:lnTo>
                  <a:lnTo>
                    <a:pt x="2304" y="516"/>
                  </a:lnTo>
                  <a:lnTo>
                    <a:pt x="2298" y="531"/>
                  </a:lnTo>
                  <a:lnTo>
                    <a:pt x="2294" y="547"/>
                  </a:lnTo>
                  <a:lnTo>
                    <a:pt x="2288" y="562"/>
                  </a:lnTo>
                  <a:lnTo>
                    <a:pt x="2283" y="579"/>
                  </a:lnTo>
                  <a:lnTo>
                    <a:pt x="2258" y="660"/>
                  </a:lnTo>
                  <a:lnTo>
                    <a:pt x="2233" y="741"/>
                  </a:lnTo>
                  <a:lnTo>
                    <a:pt x="2208" y="819"/>
                  </a:lnTo>
                  <a:lnTo>
                    <a:pt x="2185" y="896"/>
                  </a:lnTo>
                  <a:lnTo>
                    <a:pt x="2160" y="971"/>
                  </a:lnTo>
                  <a:lnTo>
                    <a:pt x="2135" y="1042"/>
                  </a:lnTo>
                  <a:lnTo>
                    <a:pt x="2112" y="1113"/>
                  </a:lnTo>
                  <a:lnTo>
                    <a:pt x="2087" y="1182"/>
                  </a:lnTo>
                  <a:lnTo>
                    <a:pt x="2064" y="1249"/>
                  </a:lnTo>
                  <a:lnTo>
                    <a:pt x="2039" y="1315"/>
                  </a:lnTo>
                  <a:lnTo>
                    <a:pt x="2016" y="1380"/>
                  </a:lnTo>
                  <a:lnTo>
                    <a:pt x="1993" y="1441"/>
                  </a:lnTo>
                  <a:lnTo>
                    <a:pt x="1970" y="1501"/>
                  </a:lnTo>
                  <a:lnTo>
                    <a:pt x="1947" y="1560"/>
                  </a:lnTo>
                  <a:lnTo>
                    <a:pt x="1926" y="1616"/>
                  </a:lnTo>
                  <a:lnTo>
                    <a:pt x="1905" y="1672"/>
                  </a:lnTo>
                  <a:lnTo>
                    <a:pt x="1891" y="1681"/>
                  </a:lnTo>
                  <a:lnTo>
                    <a:pt x="1878" y="1691"/>
                  </a:lnTo>
                  <a:lnTo>
                    <a:pt x="1864" y="1700"/>
                  </a:lnTo>
                  <a:lnTo>
                    <a:pt x="1853" y="1710"/>
                  </a:lnTo>
                  <a:lnTo>
                    <a:pt x="1839" y="1718"/>
                  </a:lnTo>
                  <a:lnTo>
                    <a:pt x="1828" y="1725"/>
                  </a:lnTo>
                  <a:lnTo>
                    <a:pt x="1816" y="1731"/>
                  </a:lnTo>
                  <a:lnTo>
                    <a:pt x="1803" y="1737"/>
                  </a:lnTo>
                  <a:lnTo>
                    <a:pt x="1791" y="1743"/>
                  </a:lnTo>
                  <a:lnTo>
                    <a:pt x="1780" y="1748"/>
                  </a:lnTo>
                  <a:lnTo>
                    <a:pt x="1770" y="1752"/>
                  </a:lnTo>
                  <a:lnTo>
                    <a:pt x="1759" y="1754"/>
                  </a:lnTo>
                  <a:lnTo>
                    <a:pt x="1747" y="1756"/>
                  </a:lnTo>
                  <a:lnTo>
                    <a:pt x="1737" y="1758"/>
                  </a:lnTo>
                  <a:lnTo>
                    <a:pt x="1726" y="1760"/>
                  </a:lnTo>
                  <a:lnTo>
                    <a:pt x="1716" y="1760"/>
                  </a:lnTo>
                  <a:lnTo>
                    <a:pt x="1707" y="1760"/>
                  </a:lnTo>
                  <a:lnTo>
                    <a:pt x="1695" y="1756"/>
                  </a:lnTo>
                  <a:lnTo>
                    <a:pt x="1686" y="1752"/>
                  </a:lnTo>
                  <a:lnTo>
                    <a:pt x="1682" y="1748"/>
                  </a:lnTo>
                  <a:lnTo>
                    <a:pt x="1676" y="1747"/>
                  </a:lnTo>
                  <a:lnTo>
                    <a:pt x="1672" y="1743"/>
                  </a:lnTo>
                  <a:lnTo>
                    <a:pt x="1666" y="1737"/>
                  </a:lnTo>
                  <a:lnTo>
                    <a:pt x="1663" y="1733"/>
                  </a:lnTo>
                  <a:lnTo>
                    <a:pt x="1659" y="1727"/>
                  </a:lnTo>
                  <a:lnTo>
                    <a:pt x="1653" y="1722"/>
                  </a:lnTo>
                  <a:lnTo>
                    <a:pt x="1649" y="1716"/>
                  </a:lnTo>
                  <a:lnTo>
                    <a:pt x="1645" y="1708"/>
                  </a:lnTo>
                  <a:lnTo>
                    <a:pt x="1642" y="1700"/>
                  </a:lnTo>
                  <a:lnTo>
                    <a:pt x="1634" y="1685"/>
                  </a:lnTo>
                  <a:lnTo>
                    <a:pt x="1628" y="1668"/>
                  </a:lnTo>
                  <a:lnTo>
                    <a:pt x="1624" y="1651"/>
                  </a:lnTo>
                  <a:lnTo>
                    <a:pt x="1620" y="1633"/>
                  </a:lnTo>
                  <a:lnTo>
                    <a:pt x="1617" y="1616"/>
                  </a:lnTo>
                  <a:lnTo>
                    <a:pt x="1615" y="1599"/>
                  </a:lnTo>
                  <a:lnTo>
                    <a:pt x="1613" y="1581"/>
                  </a:lnTo>
                  <a:lnTo>
                    <a:pt x="1613" y="1564"/>
                  </a:lnTo>
                  <a:lnTo>
                    <a:pt x="1613" y="1558"/>
                  </a:lnTo>
                  <a:lnTo>
                    <a:pt x="1615" y="1551"/>
                  </a:lnTo>
                  <a:lnTo>
                    <a:pt x="1617" y="1543"/>
                  </a:lnTo>
                  <a:lnTo>
                    <a:pt x="1620" y="1532"/>
                  </a:lnTo>
                  <a:lnTo>
                    <a:pt x="1626" y="1520"/>
                  </a:lnTo>
                  <a:lnTo>
                    <a:pt x="1632" y="1507"/>
                  </a:lnTo>
                  <a:lnTo>
                    <a:pt x="1638" y="1491"/>
                  </a:lnTo>
                  <a:lnTo>
                    <a:pt x="1647" y="1474"/>
                  </a:lnTo>
                  <a:lnTo>
                    <a:pt x="1651" y="1466"/>
                  </a:lnTo>
                  <a:lnTo>
                    <a:pt x="1655" y="1459"/>
                  </a:lnTo>
                  <a:lnTo>
                    <a:pt x="1659" y="1451"/>
                  </a:lnTo>
                  <a:lnTo>
                    <a:pt x="1665" y="1441"/>
                  </a:lnTo>
                  <a:lnTo>
                    <a:pt x="1668" y="1432"/>
                  </a:lnTo>
                  <a:lnTo>
                    <a:pt x="1672" y="1422"/>
                  </a:lnTo>
                  <a:lnTo>
                    <a:pt x="1678" y="1411"/>
                  </a:lnTo>
                  <a:lnTo>
                    <a:pt x="1682" y="1399"/>
                  </a:lnTo>
                  <a:lnTo>
                    <a:pt x="1686" y="1386"/>
                  </a:lnTo>
                  <a:lnTo>
                    <a:pt x="1691" y="1374"/>
                  </a:lnTo>
                  <a:lnTo>
                    <a:pt x="1695" y="1359"/>
                  </a:lnTo>
                  <a:lnTo>
                    <a:pt x="1699" y="1345"/>
                  </a:lnTo>
                  <a:lnTo>
                    <a:pt x="1705" y="1330"/>
                  </a:lnTo>
                  <a:lnTo>
                    <a:pt x="1709" y="1315"/>
                  </a:lnTo>
                  <a:lnTo>
                    <a:pt x="1713" y="1299"/>
                  </a:lnTo>
                  <a:lnTo>
                    <a:pt x="1718" y="1282"/>
                  </a:lnTo>
                  <a:lnTo>
                    <a:pt x="1722" y="1265"/>
                  </a:lnTo>
                  <a:lnTo>
                    <a:pt x="1726" y="1245"/>
                  </a:lnTo>
                  <a:lnTo>
                    <a:pt x="1732" y="1228"/>
                  </a:lnTo>
                  <a:lnTo>
                    <a:pt x="1736" y="1207"/>
                  </a:lnTo>
                  <a:lnTo>
                    <a:pt x="1741" y="1188"/>
                  </a:lnTo>
                  <a:lnTo>
                    <a:pt x="1745" y="1167"/>
                  </a:lnTo>
                  <a:lnTo>
                    <a:pt x="1749" y="1146"/>
                  </a:lnTo>
                  <a:lnTo>
                    <a:pt x="1755" y="1125"/>
                  </a:lnTo>
                  <a:lnTo>
                    <a:pt x="1759" y="1102"/>
                  </a:lnTo>
                  <a:lnTo>
                    <a:pt x="1764" y="1078"/>
                  </a:lnTo>
                  <a:lnTo>
                    <a:pt x="1768" y="1054"/>
                  </a:lnTo>
                  <a:lnTo>
                    <a:pt x="1774" y="1029"/>
                  </a:lnTo>
                  <a:lnTo>
                    <a:pt x="1778" y="1004"/>
                  </a:lnTo>
                  <a:lnTo>
                    <a:pt x="1784" y="979"/>
                  </a:lnTo>
                  <a:lnTo>
                    <a:pt x="1787" y="952"/>
                  </a:lnTo>
                  <a:lnTo>
                    <a:pt x="1793" y="925"/>
                  </a:lnTo>
                  <a:lnTo>
                    <a:pt x="1801" y="883"/>
                  </a:lnTo>
                  <a:lnTo>
                    <a:pt x="1809" y="840"/>
                  </a:lnTo>
                  <a:lnTo>
                    <a:pt x="1816" y="798"/>
                  </a:lnTo>
                  <a:lnTo>
                    <a:pt x="1822" y="760"/>
                  </a:lnTo>
                  <a:lnTo>
                    <a:pt x="1830" y="721"/>
                  </a:lnTo>
                  <a:lnTo>
                    <a:pt x="1835" y="683"/>
                  </a:lnTo>
                  <a:lnTo>
                    <a:pt x="1839" y="647"/>
                  </a:lnTo>
                  <a:lnTo>
                    <a:pt x="1845" y="610"/>
                  </a:lnTo>
                  <a:lnTo>
                    <a:pt x="1849" y="576"/>
                  </a:lnTo>
                  <a:lnTo>
                    <a:pt x="1853" y="543"/>
                  </a:lnTo>
                  <a:lnTo>
                    <a:pt x="1855" y="510"/>
                  </a:lnTo>
                  <a:lnTo>
                    <a:pt x="1858" y="480"/>
                  </a:lnTo>
                  <a:lnTo>
                    <a:pt x="1860" y="449"/>
                  </a:lnTo>
                  <a:lnTo>
                    <a:pt x="1860" y="420"/>
                  </a:lnTo>
                  <a:lnTo>
                    <a:pt x="1862" y="391"/>
                  </a:lnTo>
                  <a:lnTo>
                    <a:pt x="1862" y="364"/>
                  </a:lnTo>
                  <a:lnTo>
                    <a:pt x="1862" y="353"/>
                  </a:lnTo>
                  <a:lnTo>
                    <a:pt x="1860" y="341"/>
                  </a:lnTo>
                  <a:lnTo>
                    <a:pt x="1858" y="330"/>
                  </a:lnTo>
                  <a:lnTo>
                    <a:pt x="1855" y="320"/>
                  </a:lnTo>
                  <a:lnTo>
                    <a:pt x="1851" y="311"/>
                  </a:lnTo>
                  <a:lnTo>
                    <a:pt x="1845" y="303"/>
                  </a:lnTo>
                  <a:lnTo>
                    <a:pt x="1839" y="295"/>
                  </a:lnTo>
                  <a:lnTo>
                    <a:pt x="1832" y="289"/>
                  </a:lnTo>
                  <a:lnTo>
                    <a:pt x="1824" y="282"/>
                  </a:lnTo>
                  <a:lnTo>
                    <a:pt x="1814" y="278"/>
                  </a:lnTo>
                  <a:lnTo>
                    <a:pt x="1805" y="272"/>
                  </a:lnTo>
                  <a:lnTo>
                    <a:pt x="1793" y="268"/>
                  </a:lnTo>
                  <a:lnTo>
                    <a:pt x="1782" y="266"/>
                  </a:lnTo>
                  <a:lnTo>
                    <a:pt x="1768" y="265"/>
                  </a:lnTo>
                  <a:lnTo>
                    <a:pt x="1755" y="263"/>
                  </a:lnTo>
                  <a:lnTo>
                    <a:pt x="1739" y="263"/>
                  </a:lnTo>
                  <a:lnTo>
                    <a:pt x="1734" y="263"/>
                  </a:lnTo>
                  <a:lnTo>
                    <a:pt x="1726" y="263"/>
                  </a:lnTo>
                  <a:lnTo>
                    <a:pt x="1716" y="263"/>
                  </a:lnTo>
                  <a:lnTo>
                    <a:pt x="1709" y="263"/>
                  </a:lnTo>
                  <a:lnTo>
                    <a:pt x="1699" y="265"/>
                  </a:lnTo>
                  <a:lnTo>
                    <a:pt x="1688" y="265"/>
                  </a:lnTo>
                  <a:lnTo>
                    <a:pt x="1678" y="265"/>
                  </a:lnTo>
                  <a:lnTo>
                    <a:pt x="1666" y="266"/>
                  </a:lnTo>
                  <a:lnTo>
                    <a:pt x="1653" y="266"/>
                  </a:lnTo>
                  <a:lnTo>
                    <a:pt x="1640" y="268"/>
                  </a:lnTo>
                  <a:lnTo>
                    <a:pt x="1626" y="268"/>
                  </a:lnTo>
                  <a:lnTo>
                    <a:pt x="1613" y="270"/>
                  </a:lnTo>
                  <a:lnTo>
                    <a:pt x="1597" y="272"/>
                  </a:lnTo>
                  <a:lnTo>
                    <a:pt x="1580" y="272"/>
                  </a:lnTo>
                  <a:lnTo>
                    <a:pt x="1565" y="274"/>
                  </a:lnTo>
                  <a:lnTo>
                    <a:pt x="1547" y="276"/>
                  </a:lnTo>
                  <a:lnTo>
                    <a:pt x="1530" y="278"/>
                  </a:lnTo>
                  <a:lnTo>
                    <a:pt x="1511" y="280"/>
                  </a:lnTo>
                  <a:lnTo>
                    <a:pt x="1492" y="282"/>
                  </a:lnTo>
                  <a:lnTo>
                    <a:pt x="1473" y="284"/>
                  </a:lnTo>
                  <a:lnTo>
                    <a:pt x="1451" y="288"/>
                  </a:lnTo>
                  <a:lnTo>
                    <a:pt x="1430" y="289"/>
                  </a:lnTo>
                  <a:lnTo>
                    <a:pt x="1407" y="291"/>
                  </a:lnTo>
                  <a:lnTo>
                    <a:pt x="1386" y="295"/>
                  </a:lnTo>
                  <a:lnTo>
                    <a:pt x="1361" y="297"/>
                  </a:lnTo>
                  <a:lnTo>
                    <a:pt x="1338" y="301"/>
                  </a:lnTo>
                  <a:lnTo>
                    <a:pt x="1313" y="305"/>
                  </a:lnTo>
                  <a:lnTo>
                    <a:pt x="1288" y="307"/>
                  </a:lnTo>
                  <a:lnTo>
                    <a:pt x="1261" y="311"/>
                  </a:lnTo>
                  <a:lnTo>
                    <a:pt x="1235" y="314"/>
                  </a:lnTo>
                  <a:lnTo>
                    <a:pt x="1208" y="318"/>
                  </a:lnTo>
                  <a:lnTo>
                    <a:pt x="1181" y="322"/>
                  </a:lnTo>
                  <a:lnTo>
                    <a:pt x="1146" y="326"/>
                  </a:lnTo>
                  <a:lnTo>
                    <a:pt x="1112" y="332"/>
                  </a:lnTo>
                  <a:lnTo>
                    <a:pt x="1079" y="336"/>
                  </a:lnTo>
                  <a:lnTo>
                    <a:pt x="1046" y="339"/>
                  </a:lnTo>
                  <a:lnTo>
                    <a:pt x="1016" y="343"/>
                  </a:lnTo>
                  <a:lnTo>
                    <a:pt x="985" y="349"/>
                  </a:lnTo>
                  <a:lnTo>
                    <a:pt x="954" y="353"/>
                  </a:lnTo>
                  <a:lnTo>
                    <a:pt x="925" y="357"/>
                  </a:lnTo>
                  <a:lnTo>
                    <a:pt x="897" y="361"/>
                  </a:lnTo>
                  <a:lnTo>
                    <a:pt x="868" y="364"/>
                  </a:lnTo>
                  <a:lnTo>
                    <a:pt x="841" y="368"/>
                  </a:lnTo>
                  <a:lnTo>
                    <a:pt x="814" y="370"/>
                  </a:lnTo>
                  <a:lnTo>
                    <a:pt x="787" y="374"/>
                  </a:lnTo>
                  <a:lnTo>
                    <a:pt x="762" y="378"/>
                  </a:lnTo>
                  <a:lnTo>
                    <a:pt x="737" y="382"/>
                  </a:lnTo>
                  <a:lnTo>
                    <a:pt x="712" y="384"/>
                  </a:lnTo>
                  <a:lnTo>
                    <a:pt x="689" y="387"/>
                  </a:lnTo>
                  <a:lnTo>
                    <a:pt x="666" y="391"/>
                  </a:lnTo>
                  <a:lnTo>
                    <a:pt x="645" y="393"/>
                  </a:lnTo>
                  <a:lnTo>
                    <a:pt x="622" y="397"/>
                  </a:lnTo>
                  <a:lnTo>
                    <a:pt x="603" y="399"/>
                  </a:lnTo>
                  <a:lnTo>
                    <a:pt x="582" y="403"/>
                  </a:lnTo>
                  <a:lnTo>
                    <a:pt x="563" y="405"/>
                  </a:lnTo>
                  <a:lnTo>
                    <a:pt x="545" y="407"/>
                  </a:lnTo>
                  <a:lnTo>
                    <a:pt x="526" y="409"/>
                  </a:lnTo>
                  <a:lnTo>
                    <a:pt x="509" y="412"/>
                  </a:lnTo>
                  <a:lnTo>
                    <a:pt x="494" y="414"/>
                  </a:lnTo>
                  <a:lnTo>
                    <a:pt x="476" y="416"/>
                  </a:lnTo>
                  <a:lnTo>
                    <a:pt x="463" y="418"/>
                  </a:lnTo>
                  <a:lnTo>
                    <a:pt x="447" y="420"/>
                  </a:lnTo>
                  <a:lnTo>
                    <a:pt x="434" y="422"/>
                  </a:lnTo>
                  <a:lnTo>
                    <a:pt x="421" y="424"/>
                  </a:lnTo>
                  <a:lnTo>
                    <a:pt x="390" y="432"/>
                  </a:lnTo>
                  <a:lnTo>
                    <a:pt x="359" y="439"/>
                  </a:lnTo>
                  <a:lnTo>
                    <a:pt x="344" y="443"/>
                  </a:lnTo>
                  <a:lnTo>
                    <a:pt x="330" y="445"/>
                  </a:lnTo>
                  <a:lnTo>
                    <a:pt x="317" y="449"/>
                  </a:lnTo>
                  <a:lnTo>
                    <a:pt x="304" y="451"/>
                  </a:lnTo>
                  <a:lnTo>
                    <a:pt x="292" y="453"/>
                  </a:lnTo>
                  <a:lnTo>
                    <a:pt x="280" y="455"/>
                  </a:lnTo>
                  <a:lnTo>
                    <a:pt x="269" y="457"/>
                  </a:lnTo>
                  <a:lnTo>
                    <a:pt x="259" y="457"/>
                  </a:lnTo>
                  <a:lnTo>
                    <a:pt x="248" y="458"/>
                  </a:lnTo>
                  <a:lnTo>
                    <a:pt x="238" y="458"/>
                  </a:lnTo>
                  <a:lnTo>
                    <a:pt x="231" y="458"/>
                  </a:lnTo>
                  <a:lnTo>
                    <a:pt x="223" y="460"/>
                  </a:lnTo>
                  <a:lnTo>
                    <a:pt x="206" y="458"/>
                  </a:lnTo>
                  <a:lnTo>
                    <a:pt x="186" y="457"/>
                  </a:lnTo>
                  <a:lnTo>
                    <a:pt x="167" y="453"/>
                  </a:lnTo>
                  <a:lnTo>
                    <a:pt x="148" y="447"/>
                  </a:lnTo>
                  <a:lnTo>
                    <a:pt x="129" y="441"/>
                  </a:lnTo>
                  <a:lnTo>
                    <a:pt x="110" y="432"/>
                  </a:lnTo>
                  <a:lnTo>
                    <a:pt x="90" y="422"/>
                  </a:lnTo>
                  <a:lnTo>
                    <a:pt x="71" y="412"/>
                  </a:lnTo>
                  <a:lnTo>
                    <a:pt x="62" y="405"/>
                  </a:lnTo>
                  <a:lnTo>
                    <a:pt x="54" y="397"/>
                  </a:lnTo>
                  <a:lnTo>
                    <a:pt x="46" y="389"/>
                  </a:lnTo>
                  <a:lnTo>
                    <a:pt x="41" y="384"/>
                  </a:lnTo>
                  <a:lnTo>
                    <a:pt x="35" y="376"/>
                  </a:lnTo>
                  <a:lnTo>
                    <a:pt x="29" y="370"/>
                  </a:lnTo>
                  <a:lnTo>
                    <a:pt x="23" y="364"/>
                  </a:lnTo>
                  <a:lnTo>
                    <a:pt x="19" y="359"/>
                  </a:lnTo>
                  <a:lnTo>
                    <a:pt x="14" y="353"/>
                  </a:lnTo>
                  <a:lnTo>
                    <a:pt x="10" y="347"/>
                  </a:lnTo>
                  <a:lnTo>
                    <a:pt x="8" y="343"/>
                  </a:lnTo>
                  <a:lnTo>
                    <a:pt x="6" y="337"/>
                  </a:lnTo>
                  <a:lnTo>
                    <a:pt x="4" y="334"/>
                  </a:lnTo>
                  <a:lnTo>
                    <a:pt x="2" y="330"/>
                  </a:lnTo>
                  <a:lnTo>
                    <a:pt x="0" y="326"/>
                  </a:lnTo>
                  <a:lnTo>
                    <a:pt x="0" y="322"/>
                  </a:lnTo>
                  <a:lnTo>
                    <a:pt x="0" y="318"/>
                  </a:lnTo>
                  <a:lnTo>
                    <a:pt x="2" y="316"/>
                  </a:lnTo>
                  <a:lnTo>
                    <a:pt x="4" y="313"/>
                  </a:lnTo>
                  <a:lnTo>
                    <a:pt x="6" y="309"/>
                  </a:lnTo>
                  <a:lnTo>
                    <a:pt x="10" y="307"/>
                  </a:lnTo>
                  <a:lnTo>
                    <a:pt x="14" y="303"/>
                  </a:lnTo>
                  <a:lnTo>
                    <a:pt x="17" y="299"/>
                  </a:lnTo>
                  <a:lnTo>
                    <a:pt x="23" y="297"/>
                  </a:lnTo>
                  <a:lnTo>
                    <a:pt x="29" y="293"/>
                  </a:lnTo>
                  <a:lnTo>
                    <a:pt x="35" y="291"/>
                  </a:lnTo>
                  <a:lnTo>
                    <a:pt x="42" y="289"/>
                  </a:lnTo>
                  <a:lnTo>
                    <a:pt x="50" y="288"/>
                  </a:lnTo>
                  <a:lnTo>
                    <a:pt x="58" y="286"/>
                  </a:lnTo>
                  <a:lnTo>
                    <a:pt x="67" y="284"/>
                  </a:lnTo>
                  <a:lnTo>
                    <a:pt x="77" y="282"/>
                  </a:lnTo>
                  <a:lnTo>
                    <a:pt x="89" y="280"/>
                  </a:lnTo>
                  <a:lnTo>
                    <a:pt x="156" y="276"/>
                  </a:lnTo>
                  <a:lnTo>
                    <a:pt x="223" y="270"/>
                  </a:lnTo>
                  <a:lnTo>
                    <a:pt x="290" y="265"/>
                  </a:lnTo>
                  <a:lnTo>
                    <a:pt x="357" y="259"/>
                  </a:lnTo>
                  <a:lnTo>
                    <a:pt x="424" y="251"/>
                  </a:lnTo>
                  <a:lnTo>
                    <a:pt x="494" y="243"/>
                  </a:lnTo>
                  <a:lnTo>
                    <a:pt x="563" y="236"/>
                  </a:lnTo>
                  <a:lnTo>
                    <a:pt x="630" y="228"/>
                  </a:lnTo>
                  <a:lnTo>
                    <a:pt x="699" y="218"/>
                  </a:lnTo>
                  <a:lnTo>
                    <a:pt x="768" y="209"/>
                  </a:lnTo>
                  <a:lnTo>
                    <a:pt x="837" y="199"/>
                  </a:lnTo>
                  <a:lnTo>
                    <a:pt x="906" y="190"/>
                  </a:lnTo>
                  <a:lnTo>
                    <a:pt x="975" y="178"/>
                  </a:lnTo>
                  <a:lnTo>
                    <a:pt x="1046" y="167"/>
                  </a:lnTo>
                  <a:lnTo>
                    <a:pt x="1116" y="155"/>
                  </a:lnTo>
                  <a:lnTo>
                    <a:pt x="1187" y="144"/>
                  </a:lnTo>
                  <a:lnTo>
                    <a:pt x="1213" y="138"/>
                  </a:lnTo>
                  <a:lnTo>
                    <a:pt x="1242" y="134"/>
                  </a:lnTo>
                  <a:lnTo>
                    <a:pt x="1269" y="128"/>
                  </a:lnTo>
                  <a:lnTo>
                    <a:pt x="1296" y="122"/>
                  </a:lnTo>
                  <a:lnTo>
                    <a:pt x="1323" y="119"/>
                  </a:lnTo>
                  <a:lnTo>
                    <a:pt x="1350" y="115"/>
                  </a:lnTo>
                  <a:lnTo>
                    <a:pt x="1375" y="109"/>
                  </a:lnTo>
                  <a:lnTo>
                    <a:pt x="1400" y="105"/>
                  </a:lnTo>
                  <a:lnTo>
                    <a:pt x="1423" y="101"/>
                  </a:lnTo>
                  <a:lnTo>
                    <a:pt x="1446" y="96"/>
                  </a:lnTo>
                  <a:lnTo>
                    <a:pt x="1469" y="92"/>
                  </a:lnTo>
                  <a:lnTo>
                    <a:pt x="1492" y="88"/>
                  </a:lnTo>
                  <a:lnTo>
                    <a:pt x="1513" y="84"/>
                  </a:lnTo>
                  <a:lnTo>
                    <a:pt x="1534" y="80"/>
                  </a:lnTo>
                  <a:lnTo>
                    <a:pt x="1553" y="76"/>
                  </a:lnTo>
                  <a:lnTo>
                    <a:pt x="1574" y="73"/>
                  </a:lnTo>
                  <a:lnTo>
                    <a:pt x="1594" y="69"/>
                  </a:lnTo>
                  <a:lnTo>
                    <a:pt x="1611" y="67"/>
                  </a:lnTo>
                  <a:lnTo>
                    <a:pt x="1630" y="63"/>
                  </a:lnTo>
                  <a:lnTo>
                    <a:pt x="1647" y="59"/>
                  </a:lnTo>
                  <a:lnTo>
                    <a:pt x="1663" y="55"/>
                  </a:lnTo>
                  <a:lnTo>
                    <a:pt x="1680" y="53"/>
                  </a:lnTo>
                  <a:lnTo>
                    <a:pt x="1695" y="50"/>
                  </a:lnTo>
                  <a:lnTo>
                    <a:pt x="1709" y="48"/>
                  </a:lnTo>
                  <a:lnTo>
                    <a:pt x="1724" y="46"/>
                  </a:lnTo>
                  <a:lnTo>
                    <a:pt x="1737" y="42"/>
                  </a:lnTo>
                  <a:lnTo>
                    <a:pt x="1749" y="40"/>
                  </a:lnTo>
                  <a:lnTo>
                    <a:pt x="1762" y="38"/>
                  </a:lnTo>
                  <a:lnTo>
                    <a:pt x="1774" y="36"/>
                  </a:lnTo>
                  <a:lnTo>
                    <a:pt x="1784" y="34"/>
                  </a:lnTo>
                  <a:lnTo>
                    <a:pt x="1795" y="32"/>
                  </a:lnTo>
                  <a:lnTo>
                    <a:pt x="1805" y="30"/>
                  </a:lnTo>
                  <a:lnTo>
                    <a:pt x="1826" y="23"/>
                  </a:lnTo>
                  <a:lnTo>
                    <a:pt x="1845" y="17"/>
                  </a:lnTo>
                  <a:lnTo>
                    <a:pt x="1866" y="13"/>
                  </a:lnTo>
                  <a:lnTo>
                    <a:pt x="1883" y="7"/>
                  </a:lnTo>
                  <a:lnTo>
                    <a:pt x="1901" y="5"/>
                  </a:lnTo>
                  <a:lnTo>
                    <a:pt x="1918" y="2"/>
                  </a:lnTo>
                  <a:lnTo>
                    <a:pt x="1935" y="2"/>
                  </a:lnTo>
                  <a:lnTo>
                    <a:pt x="1951" y="0"/>
                  </a:lnTo>
                  <a:lnTo>
                    <a:pt x="1951" y="0"/>
                  </a:lnTo>
                  <a:lnTo>
                    <a:pt x="195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7086600" y="2819400"/>
              <a:ext cx="1296988" cy="307975"/>
            </a:xfrm>
            <a:custGeom>
              <a:avLst/>
              <a:gdLst/>
              <a:ahLst/>
              <a:cxnLst>
                <a:cxn ang="0">
                  <a:pos x="1263" y="0"/>
                </a:cxn>
                <a:cxn ang="0">
                  <a:pos x="1294" y="4"/>
                </a:cxn>
                <a:cxn ang="0">
                  <a:pos x="1333" y="10"/>
                </a:cxn>
                <a:cxn ang="0">
                  <a:pos x="1379" y="19"/>
                </a:cxn>
                <a:cxn ang="0">
                  <a:pos x="1434" y="31"/>
                </a:cxn>
                <a:cxn ang="0">
                  <a:pos x="1496" y="48"/>
                </a:cxn>
                <a:cxn ang="0">
                  <a:pos x="1546" y="67"/>
                </a:cxn>
                <a:cxn ang="0">
                  <a:pos x="1584" y="87"/>
                </a:cxn>
                <a:cxn ang="0">
                  <a:pos x="1611" y="104"/>
                </a:cxn>
                <a:cxn ang="0">
                  <a:pos x="1628" y="121"/>
                </a:cxn>
                <a:cxn ang="0">
                  <a:pos x="1634" y="138"/>
                </a:cxn>
                <a:cxn ang="0">
                  <a:pos x="1626" y="159"/>
                </a:cxn>
                <a:cxn ang="0">
                  <a:pos x="1607" y="181"/>
                </a:cxn>
                <a:cxn ang="0">
                  <a:pos x="1573" y="202"/>
                </a:cxn>
                <a:cxn ang="0">
                  <a:pos x="1525" y="219"/>
                </a:cxn>
                <a:cxn ang="0">
                  <a:pos x="1465" y="234"/>
                </a:cxn>
                <a:cxn ang="0">
                  <a:pos x="1400" y="244"/>
                </a:cxn>
                <a:cxn ang="0">
                  <a:pos x="1344" y="250"/>
                </a:cxn>
                <a:cxn ang="0">
                  <a:pos x="1258" y="261"/>
                </a:cxn>
                <a:cxn ang="0">
                  <a:pos x="1167" y="275"/>
                </a:cxn>
                <a:cxn ang="0">
                  <a:pos x="1144" y="278"/>
                </a:cxn>
                <a:cxn ang="0">
                  <a:pos x="1116" y="282"/>
                </a:cxn>
                <a:cxn ang="0">
                  <a:pos x="1083" y="288"/>
                </a:cxn>
                <a:cxn ang="0">
                  <a:pos x="1045" y="296"/>
                </a:cxn>
                <a:cxn ang="0">
                  <a:pos x="1000" y="302"/>
                </a:cxn>
                <a:cxn ang="0">
                  <a:pos x="951" y="311"/>
                </a:cxn>
                <a:cxn ang="0">
                  <a:pos x="895" y="319"/>
                </a:cxn>
                <a:cxn ang="0">
                  <a:pos x="833" y="328"/>
                </a:cxn>
                <a:cxn ang="0">
                  <a:pos x="768" y="340"/>
                </a:cxn>
                <a:cxn ang="0">
                  <a:pos x="697" y="350"/>
                </a:cxn>
                <a:cxn ang="0">
                  <a:pos x="618" y="361"/>
                </a:cxn>
                <a:cxn ang="0">
                  <a:pos x="542" y="371"/>
                </a:cxn>
                <a:cxn ang="0">
                  <a:pos x="473" y="378"/>
                </a:cxn>
                <a:cxn ang="0">
                  <a:pos x="413" y="384"/>
                </a:cxn>
                <a:cxn ang="0">
                  <a:pos x="361" y="386"/>
                </a:cxn>
                <a:cxn ang="0">
                  <a:pos x="321" y="388"/>
                </a:cxn>
                <a:cxn ang="0">
                  <a:pos x="235" y="386"/>
                </a:cxn>
                <a:cxn ang="0">
                  <a:pos x="160" y="374"/>
                </a:cxn>
                <a:cxn ang="0">
                  <a:pos x="102" y="359"/>
                </a:cxn>
                <a:cxn ang="0">
                  <a:pos x="66" y="342"/>
                </a:cxn>
                <a:cxn ang="0">
                  <a:pos x="37" y="325"/>
                </a:cxn>
                <a:cxn ang="0">
                  <a:pos x="16" y="307"/>
                </a:cxn>
                <a:cxn ang="0">
                  <a:pos x="4" y="292"/>
                </a:cxn>
                <a:cxn ang="0">
                  <a:pos x="0" y="275"/>
                </a:cxn>
                <a:cxn ang="0">
                  <a:pos x="6" y="250"/>
                </a:cxn>
                <a:cxn ang="0">
                  <a:pos x="25" y="229"/>
                </a:cxn>
                <a:cxn ang="0">
                  <a:pos x="60" y="211"/>
                </a:cxn>
                <a:cxn ang="0">
                  <a:pos x="106" y="200"/>
                </a:cxn>
                <a:cxn ang="0">
                  <a:pos x="164" y="192"/>
                </a:cxn>
                <a:cxn ang="0">
                  <a:pos x="421" y="156"/>
                </a:cxn>
                <a:cxn ang="0">
                  <a:pos x="764" y="94"/>
                </a:cxn>
                <a:cxn ang="0">
                  <a:pos x="1102" y="25"/>
                </a:cxn>
                <a:cxn ang="0">
                  <a:pos x="1148" y="15"/>
                </a:cxn>
                <a:cxn ang="0">
                  <a:pos x="1185" y="8"/>
                </a:cxn>
                <a:cxn ang="0">
                  <a:pos x="1212" y="4"/>
                </a:cxn>
                <a:cxn ang="0">
                  <a:pos x="1233" y="2"/>
                </a:cxn>
                <a:cxn ang="0">
                  <a:pos x="1246" y="0"/>
                </a:cxn>
              </a:cxnLst>
              <a:rect l="0" t="0" r="r" b="b"/>
              <a:pathLst>
                <a:path w="1634" h="388">
                  <a:moveTo>
                    <a:pt x="1248" y="0"/>
                  </a:moveTo>
                  <a:lnTo>
                    <a:pt x="1256" y="0"/>
                  </a:lnTo>
                  <a:lnTo>
                    <a:pt x="1263" y="0"/>
                  </a:lnTo>
                  <a:lnTo>
                    <a:pt x="1273" y="2"/>
                  </a:lnTo>
                  <a:lnTo>
                    <a:pt x="1283" y="2"/>
                  </a:lnTo>
                  <a:lnTo>
                    <a:pt x="1294" y="4"/>
                  </a:lnTo>
                  <a:lnTo>
                    <a:pt x="1306" y="6"/>
                  </a:lnTo>
                  <a:lnTo>
                    <a:pt x="1317" y="8"/>
                  </a:lnTo>
                  <a:lnTo>
                    <a:pt x="1333" y="10"/>
                  </a:lnTo>
                  <a:lnTo>
                    <a:pt x="1346" y="12"/>
                  </a:lnTo>
                  <a:lnTo>
                    <a:pt x="1361" y="15"/>
                  </a:lnTo>
                  <a:lnTo>
                    <a:pt x="1379" y="19"/>
                  </a:lnTo>
                  <a:lnTo>
                    <a:pt x="1396" y="23"/>
                  </a:lnTo>
                  <a:lnTo>
                    <a:pt x="1415" y="27"/>
                  </a:lnTo>
                  <a:lnTo>
                    <a:pt x="1434" y="31"/>
                  </a:lnTo>
                  <a:lnTo>
                    <a:pt x="1455" y="37"/>
                  </a:lnTo>
                  <a:lnTo>
                    <a:pt x="1477" y="42"/>
                  </a:lnTo>
                  <a:lnTo>
                    <a:pt x="1496" y="48"/>
                  </a:lnTo>
                  <a:lnTo>
                    <a:pt x="1513" y="56"/>
                  </a:lnTo>
                  <a:lnTo>
                    <a:pt x="1530" y="62"/>
                  </a:lnTo>
                  <a:lnTo>
                    <a:pt x="1546" y="67"/>
                  </a:lnTo>
                  <a:lnTo>
                    <a:pt x="1559" y="75"/>
                  </a:lnTo>
                  <a:lnTo>
                    <a:pt x="1573" y="81"/>
                  </a:lnTo>
                  <a:lnTo>
                    <a:pt x="1584" y="87"/>
                  </a:lnTo>
                  <a:lnTo>
                    <a:pt x="1594" y="92"/>
                  </a:lnTo>
                  <a:lnTo>
                    <a:pt x="1603" y="98"/>
                  </a:lnTo>
                  <a:lnTo>
                    <a:pt x="1611" y="104"/>
                  </a:lnTo>
                  <a:lnTo>
                    <a:pt x="1619" y="110"/>
                  </a:lnTo>
                  <a:lnTo>
                    <a:pt x="1624" y="115"/>
                  </a:lnTo>
                  <a:lnTo>
                    <a:pt x="1628" y="121"/>
                  </a:lnTo>
                  <a:lnTo>
                    <a:pt x="1630" y="127"/>
                  </a:lnTo>
                  <a:lnTo>
                    <a:pt x="1632" y="133"/>
                  </a:lnTo>
                  <a:lnTo>
                    <a:pt x="1634" y="138"/>
                  </a:lnTo>
                  <a:lnTo>
                    <a:pt x="1632" y="146"/>
                  </a:lnTo>
                  <a:lnTo>
                    <a:pt x="1630" y="154"/>
                  </a:lnTo>
                  <a:lnTo>
                    <a:pt x="1626" y="159"/>
                  </a:lnTo>
                  <a:lnTo>
                    <a:pt x="1621" y="167"/>
                  </a:lnTo>
                  <a:lnTo>
                    <a:pt x="1615" y="175"/>
                  </a:lnTo>
                  <a:lnTo>
                    <a:pt x="1607" y="181"/>
                  </a:lnTo>
                  <a:lnTo>
                    <a:pt x="1597" y="188"/>
                  </a:lnTo>
                  <a:lnTo>
                    <a:pt x="1586" y="194"/>
                  </a:lnTo>
                  <a:lnTo>
                    <a:pt x="1573" y="202"/>
                  </a:lnTo>
                  <a:lnTo>
                    <a:pt x="1559" y="207"/>
                  </a:lnTo>
                  <a:lnTo>
                    <a:pt x="1542" y="213"/>
                  </a:lnTo>
                  <a:lnTo>
                    <a:pt x="1525" y="219"/>
                  </a:lnTo>
                  <a:lnTo>
                    <a:pt x="1507" y="225"/>
                  </a:lnTo>
                  <a:lnTo>
                    <a:pt x="1486" y="229"/>
                  </a:lnTo>
                  <a:lnTo>
                    <a:pt x="1465" y="234"/>
                  </a:lnTo>
                  <a:lnTo>
                    <a:pt x="1442" y="238"/>
                  </a:lnTo>
                  <a:lnTo>
                    <a:pt x="1421" y="240"/>
                  </a:lnTo>
                  <a:lnTo>
                    <a:pt x="1400" y="244"/>
                  </a:lnTo>
                  <a:lnTo>
                    <a:pt x="1381" y="246"/>
                  </a:lnTo>
                  <a:lnTo>
                    <a:pt x="1361" y="248"/>
                  </a:lnTo>
                  <a:lnTo>
                    <a:pt x="1344" y="250"/>
                  </a:lnTo>
                  <a:lnTo>
                    <a:pt x="1325" y="252"/>
                  </a:lnTo>
                  <a:lnTo>
                    <a:pt x="1290" y="257"/>
                  </a:lnTo>
                  <a:lnTo>
                    <a:pt x="1258" y="261"/>
                  </a:lnTo>
                  <a:lnTo>
                    <a:pt x="1227" y="265"/>
                  </a:lnTo>
                  <a:lnTo>
                    <a:pt x="1196" y="269"/>
                  </a:lnTo>
                  <a:lnTo>
                    <a:pt x="1167" y="275"/>
                  </a:lnTo>
                  <a:lnTo>
                    <a:pt x="1160" y="275"/>
                  </a:lnTo>
                  <a:lnTo>
                    <a:pt x="1152" y="277"/>
                  </a:lnTo>
                  <a:lnTo>
                    <a:pt x="1144" y="278"/>
                  </a:lnTo>
                  <a:lnTo>
                    <a:pt x="1137" y="280"/>
                  </a:lnTo>
                  <a:lnTo>
                    <a:pt x="1127" y="280"/>
                  </a:lnTo>
                  <a:lnTo>
                    <a:pt x="1116" y="282"/>
                  </a:lnTo>
                  <a:lnTo>
                    <a:pt x="1106" y="284"/>
                  </a:lnTo>
                  <a:lnTo>
                    <a:pt x="1095" y="286"/>
                  </a:lnTo>
                  <a:lnTo>
                    <a:pt x="1083" y="288"/>
                  </a:lnTo>
                  <a:lnTo>
                    <a:pt x="1072" y="290"/>
                  </a:lnTo>
                  <a:lnTo>
                    <a:pt x="1058" y="292"/>
                  </a:lnTo>
                  <a:lnTo>
                    <a:pt x="1045" y="296"/>
                  </a:lnTo>
                  <a:lnTo>
                    <a:pt x="1029" y="298"/>
                  </a:lnTo>
                  <a:lnTo>
                    <a:pt x="1016" y="300"/>
                  </a:lnTo>
                  <a:lnTo>
                    <a:pt x="1000" y="302"/>
                  </a:lnTo>
                  <a:lnTo>
                    <a:pt x="983" y="305"/>
                  </a:lnTo>
                  <a:lnTo>
                    <a:pt x="968" y="307"/>
                  </a:lnTo>
                  <a:lnTo>
                    <a:pt x="951" y="311"/>
                  </a:lnTo>
                  <a:lnTo>
                    <a:pt x="931" y="313"/>
                  </a:lnTo>
                  <a:lnTo>
                    <a:pt x="914" y="317"/>
                  </a:lnTo>
                  <a:lnTo>
                    <a:pt x="895" y="319"/>
                  </a:lnTo>
                  <a:lnTo>
                    <a:pt x="876" y="323"/>
                  </a:lnTo>
                  <a:lnTo>
                    <a:pt x="855" y="325"/>
                  </a:lnTo>
                  <a:lnTo>
                    <a:pt x="833" y="328"/>
                  </a:lnTo>
                  <a:lnTo>
                    <a:pt x="812" y="332"/>
                  </a:lnTo>
                  <a:lnTo>
                    <a:pt x="791" y="336"/>
                  </a:lnTo>
                  <a:lnTo>
                    <a:pt x="768" y="340"/>
                  </a:lnTo>
                  <a:lnTo>
                    <a:pt x="745" y="344"/>
                  </a:lnTo>
                  <a:lnTo>
                    <a:pt x="722" y="346"/>
                  </a:lnTo>
                  <a:lnTo>
                    <a:pt x="697" y="350"/>
                  </a:lnTo>
                  <a:lnTo>
                    <a:pt x="672" y="353"/>
                  </a:lnTo>
                  <a:lnTo>
                    <a:pt x="647" y="359"/>
                  </a:lnTo>
                  <a:lnTo>
                    <a:pt x="618" y="361"/>
                  </a:lnTo>
                  <a:lnTo>
                    <a:pt x="592" y="365"/>
                  </a:lnTo>
                  <a:lnTo>
                    <a:pt x="567" y="367"/>
                  </a:lnTo>
                  <a:lnTo>
                    <a:pt x="542" y="371"/>
                  </a:lnTo>
                  <a:lnTo>
                    <a:pt x="517" y="373"/>
                  </a:lnTo>
                  <a:lnTo>
                    <a:pt x="494" y="376"/>
                  </a:lnTo>
                  <a:lnTo>
                    <a:pt x="473" y="378"/>
                  </a:lnTo>
                  <a:lnTo>
                    <a:pt x="451" y="380"/>
                  </a:lnTo>
                  <a:lnTo>
                    <a:pt x="430" y="382"/>
                  </a:lnTo>
                  <a:lnTo>
                    <a:pt x="413" y="384"/>
                  </a:lnTo>
                  <a:lnTo>
                    <a:pt x="394" y="384"/>
                  </a:lnTo>
                  <a:lnTo>
                    <a:pt x="377" y="386"/>
                  </a:lnTo>
                  <a:lnTo>
                    <a:pt x="361" y="386"/>
                  </a:lnTo>
                  <a:lnTo>
                    <a:pt x="346" y="388"/>
                  </a:lnTo>
                  <a:lnTo>
                    <a:pt x="332" y="388"/>
                  </a:lnTo>
                  <a:lnTo>
                    <a:pt x="321" y="388"/>
                  </a:lnTo>
                  <a:lnTo>
                    <a:pt x="290" y="388"/>
                  </a:lnTo>
                  <a:lnTo>
                    <a:pt x="261" y="386"/>
                  </a:lnTo>
                  <a:lnTo>
                    <a:pt x="235" y="386"/>
                  </a:lnTo>
                  <a:lnTo>
                    <a:pt x="208" y="382"/>
                  </a:lnTo>
                  <a:lnTo>
                    <a:pt x="183" y="380"/>
                  </a:lnTo>
                  <a:lnTo>
                    <a:pt x="160" y="374"/>
                  </a:lnTo>
                  <a:lnTo>
                    <a:pt x="137" y="371"/>
                  </a:lnTo>
                  <a:lnTo>
                    <a:pt x="117" y="365"/>
                  </a:lnTo>
                  <a:lnTo>
                    <a:pt x="102" y="359"/>
                  </a:lnTo>
                  <a:lnTo>
                    <a:pt x="91" y="353"/>
                  </a:lnTo>
                  <a:lnTo>
                    <a:pt x="77" y="348"/>
                  </a:lnTo>
                  <a:lnTo>
                    <a:pt x="66" y="342"/>
                  </a:lnTo>
                  <a:lnTo>
                    <a:pt x="56" y="336"/>
                  </a:lnTo>
                  <a:lnTo>
                    <a:pt x="46" y="330"/>
                  </a:lnTo>
                  <a:lnTo>
                    <a:pt x="37" y="325"/>
                  </a:lnTo>
                  <a:lnTo>
                    <a:pt x="29" y="319"/>
                  </a:lnTo>
                  <a:lnTo>
                    <a:pt x="23" y="313"/>
                  </a:lnTo>
                  <a:lnTo>
                    <a:pt x="16" y="307"/>
                  </a:lnTo>
                  <a:lnTo>
                    <a:pt x="12" y="302"/>
                  </a:lnTo>
                  <a:lnTo>
                    <a:pt x="6" y="298"/>
                  </a:lnTo>
                  <a:lnTo>
                    <a:pt x="4" y="292"/>
                  </a:lnTo>
                  <a:lnTo>
                    <a:pt x="2" y="286"/>
                  </a:lnTo>
                  <a:lnTo>
                    <a:pt x="0" y="280"/>
                  </a:lnTo>
                  <a:lnTo>
                    <a:pt x="0" y="275"/>
                  </a:lnTo>
                  <a:lnTo>
                    <a:pt x="0" y="265"/>
                  </a:lnTo>
                  <a:lnTo>
                    <a:pt x="2" y="257"/>
                  </a:lnTo>
                  <a:lnTo>
                    <a:pt x="6" y="250"/>
                  </a:lnTo>
                  <a:lnTo>
                    <a:pt x="12" y="242"/>
                  </a:lnTo>
                  <a:lnTo>
                    <a:pt x="18" y="234"/>
                  </a:lnTo>
                  <a:lnTo>
                    <a:pt x="25" y="229"/>
                  </a:lnTo>
                  <a:lnTo>
                    <a:pt x="37" y="223"/>
                  </a:lnTo>
                  <a:lnTo>
                    <a:pt x="46" y="217"/>
                  </a:lnTo>
                  <a:lnTo>
                    <a:pt x="60" y="211"/>
                  </a:lnTo>
                  <a:lnTo>
                    <a:pt x="73" y="207"/>
                  </a:lnTo>
                  <a:lnTo>
                    <a:pt x="89" y="204"/>
                  </a:lnTo>
                  <a:lnTo>
                    <a:pt x="106" y="200"/>
                  </a:lnTo>
                  <a:lnTo>
                    <a:pt x="123" y="198"/>
                  </a:lnTo>
                  <a:lnTo>
                    <a:pt x="142" y="194"/>
                  </a:lnTo>
                  <a:lnTo>
                    <a:pt x="164" y="192"/>
                  </a:lnTo>
                  <a:lnTo>
                    <a:pt x="187" y="192"/>
                  </a:lnTo>
                  <a:lnTo>
                    <a:pt x="304" y="175"/>
                  </a:lnTo>
                  <a:lnTo>
                    <a:pt x="421" y="156"/>
                  </a:lnTo>
                  <a:lnTo>
                    <a:pt x="536" y="136"/>
                  </a:lnTo>
                  <a:lnTo>
                    <a:pt x="651" y="117"/>
                  </a:lnTo>
                  <a:lnTo>
                    <a:pt x="764" y="94"/>
                  </a:lnTo>
                  <a:lnTo>
                    <a:pt x="878" y="73"/>
                  </a:lnTo>
                  <a:lnTo>
                    <a:pt x="991" y="48"/>
                  </a:lnTo>
                  <a:lnTo>
                    <a:pt x="1102" y="25"/>
                  </a:lnTo>
                  <a:lnTo>
                    <a:pt x="1119" y="21"/>
                  </a:lnTo>
                  <a:lnTo>
                    <a:pt x="1133" y="17"/>
                  </a:lnTo>
                  <a:lnTo>
                    <a:pt x="1148" y="15"/>
                  </a:lnTo>
                  <a:lnTo>
                    <a:pt x="1160" y="12"/>
                  </a:lnTo>
                  <a:lnTo>
                    <a:pt x="1173" y="10"/>
                  </a:lnTo>
                  <a:lnTo>
                    <a:pt x="1185" y="8"/>
                  </a:lnTo>
                  <a:lnTo>
                    <a:pt x="1194" y="6"/>
                  </a:lnTo>
                  <a:lnTo>
                    <a:pt x="1204" y="6"/>
                  </a:lnTo>
                  <a:lnTo>
                    <a:pt x="1212" y="4"/>
                  </a:lnTo>
                  <a:lnTo>
                    <a:pt x="1219" y="2"/>
                  </a:lnTo>
                  <a:lnTo>
                    <a:pt x="1227" y="2"/>
                  </a:lnTo>
                  <a:lnTo>
                    <a:pt x="1233" y="2"/>
                  </a:lnTo>
                  <a:lnTo>
                    <a:pt x="1239" y="0"/>
                  </a:lnTo>
                  <a:lnTo>
                    <a:pt x="1242" y="0"/>
                  </a:lnTo>
                  <a:lnTo>
                    <a:pt x="1246" y="0"/>
                  </a:lnTo>
                  <a:lnTo>
                    <a:pt x="1248" y="0"/>
                  </a:lnTo>
                  <a:lnTo>
                    <a:pt x="124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auto">
            <a:xfrm>
              <a:off x="7086600" y="3429000"/>
              <a:ext cx="1277938" cy="284162"/>
            </a:xfrm>
            <a:custGeom>
              <a:avLst/>
              <a:gdLst/>
              <a:ahLst/>
              <a:cxnLst>
                <a:cxn ang="0">
                  <a:pos x="1287" y="0"/>
                </a:cxn>
                <a:cxn ang="0">
                  <a:pos x="1323" y="6"/>
                </a:cxn>
                <a:cxn ang="0">
                  <a:pos x="1363" y="18"/>
                </a:cxn>
                <a:cxn ang="0">
                  <a:pos x="1407" y="35"/>
                </a:cxn>
                <a:cxn ang="0">
                  <a:pos x="1457" y="58"/>
                </a:cxn>
                <a:cxn ang="0">
                  <a:pos x="1507" y="87"/>
                </a:cxn>
                <a:cxn ang="0">
                  <a:pos x="1544" y="116"/>
                </a:cxn>
                <a:cxn ang="0">
                  <a:pos x="1573" y="142"/>
                </a:cxn>
                <a:cxn ang="0">
                  <a:pos x="1594" y="166"/>
                </a:cxn>
                <a:cxn ang="0">
                  <a:pos x="1607" y="189"/>
                </a:cxn>
                <a:cxn ang="0">
                  <a:pos x="1611" y="210"/>
                </a:cxn>
                <a:cxn ang="0">
                  <a:pos x="1609" y="223"/>
                </a:cxn>
                <a:cxn ang="0">
                  <a:pos x="1601" y="235"/>
                </a:cxn>
                <a:cxn ang="0">
                  <a:pos x="1584" y="244"/>
                </a:cxn>
                <a:cxn ang="0">
                  <a:pos x="1546" y="250"/>
                </a:cxn>
                <a:cxn ang="0">
                  <a:pos x="1375" y="254"/>
                </a:cxn>
                <a:cxn ang="0">
                  <a:pos x="1212" y="263"/>
                </a:cxn>
                <a:cxn ang="0">
                  <a:pos x="1070" y="279"/>
                </a:cxn>
                <a:cxn ang="0">
                  <a:pos x="962" y="290"/>
                </a:cxn>
                <a:cxn ang="0">
                  <a:pos x="866" y="300"/>
                </a:cxn>
                <a:cxn ang="0">
                  <a:pos x="782" y="309"/>
                </a:cxn>
                <a:cxn ang="0">
                  <a:pos x="707" y="317"/>
                </a:cxn>
                <a:cxn ang="0">
                  <a:pos x="643" y="323"/>
                </a:cxn>
                <a:cxn ang="0">
                  <a:pos x="592" y="329"/>
                </a:cxn>
                <a:cxn ang="0">
                  <a:pos x="549" y="333"/>
                </a:cxn>
                <a:cxn ang="0">
                  <a:pos x="519" y="336"/>
                </a:cxn>
                <a:cxn ang="0">
                  <a:pos x="499" y="338"/>
                </a:cxn>
                <a:cxn ang="0">
                  <a:pos x="490" y="340"/>
                </a:cxn>
                <a:cxn ang="0">
                  <a:pos x="450" y="344"/>
                </a:cxn>
                <a:cxn ang="0">
                  <a:pos x="394" y="350"/>
                </a:cxn>
                <a:cxn ang="0">
                  <a:pos x="342" y="354"/>
                </a:cxn>
                <a:cxn ang="0">
                  <a:pos x="296" y="356"/>
                </a:cxn>
                <a:cxn ang="0">
                  <a:pos x="256" y="357"/>
                </a:cxn>
                <a:cxn ang="0">
                  <a:pos x="217" y="357"/>
                </a:cxn>
                <a:cxn ang="0">
                  <a:pos x="171" y="356"/>
                </a:cxn>
                <a:cxn ang="0">
                  <a:pos x="133" y="348"/>
                </a:cxn>
                <a:cxn ang="0">
                  <a:pos x="98" y="336"/>
                </a:cxn>
                <a:cxn ang="0">
                  <a:pos x="69" y="323"/>
                </a:cxn>
                <a:cxn ang="0">
                  <a:pos x="46" y="304"/>
                </a:cxn>
                <a:cxn ang="0">
                  <a:pos x="20" y="269"/>
                </a:cxn>
                <a:cxn ang="0">
                  <a:pos x="2" y="233"/>
                </a:cxn>
                <a:cxn ang="0">
                  <a:pos x="0" y="202"/>
                </a:cxn>
                <a:cxn ang="0">
                  <a:pos x="4" y="183"/>
                </a:cxn>
                <a:cxn ang="0">
                  <a:pos x="14" y="167"/>
                </a:cxn>
                <a:cxn ang="0">
                  <a:pos x="29" y="158"/>
                </a:cxn>
                <a:cxn ang="0">
                  <a:pos x="48" y="152"/>
                </a:cxn>
                <a:cxn ang="0">
                  <a:pos x="75" y="150"/>
                </a:cxn>
                <a:cxn ang="0">
                  <a:pos x="254" y="137"/>
                </a:cxn>
                <a:cxn ang="0">
                  <a:pos x="425" y="121"/>
                </a:cxn>
                <a:cxn ang="0">
                  <a:pos x="592" y="102"/>
                </a:cxn>
                <a:cxn ang="0">
                  <a:pos x="753" y="79"/>
                </a:cxn>
                <a:cxn ang="0">
                  <a:pos x="962" y="43"/>
                </a:cxn>
                <a:cxn ang="0">
                  <a:pos x="1043" y="27"/>
                </a:cxn>
                <a:cxn ang="0">
                  <a:pos x="1112" y="16"/>
                </a:cxn>
                <a:cxn ang="0">
                  <a:pos x="1169" y="8"/>
                </a:cxn>
                <a:cxn ang="0">
                  <a:pos x="1217" y="2"/>
                </a:cxn>
                <a:cxn ang="0">
                  <a:pos x="1256" y="0"/>
                </a:cxn>
              </a:cxnLst>
              <a:rect l="0" t="0" r="r" b="b"/>
              <a:pathLst>
                <a:path w="1611" h="357">
                  <a:moveTo>
                    <a:pt x="1265" y="0"/>
                  </a:moveTo>
                  <a:lnTo>
                    <a:pt x="1277" y="0"/>
                  </a:lnTo>
                  <a:lnTo>
                    <a:pt x="1287" y="0"/>
                  </a:lnTo>
                  <a:lnTo>
                    <a:pt x="1298" y="2"/>
                  </a:lnTo>
                  <a:lnTo>
                    <a:pt x="1310" y="4"/>
                  </a:lnTo>
                  <a:lnTo>
                    <a:pt x="1323" y="6"/>
                  </a:lnTo>
                  <a:lnTo>
                    <a:pt x="1334" y="10"/>
                  </a:lnTo>
                  <a:lnTo>
                    <a:pt x="1348" y="14"/>
                  </a:lnTo>
                  <a:lnTo>
                    <a:pt x="1363" y="18"/>
                  </a:lnTo>
                  <a:lnTo>
                    <a:pt x="1377" y="23"/>
                  </a:lnTo>
                  <a:lnTo>
                    <a:pt x="1392" y="29"/>
                  </a:lnTo>
                  <a:lnTo>
                    <a:pt x="1407" y="35"/>
                  </a:lnTo>
                  <a:lnTo>
                    <a:pt x="1425" y="43"/>
                  </a:lnTo>
                  <a:lnTo>
                    <a:pt x="1440" y="50"/>
                  </a:lnTo>
                  <a:lnTo>
                    <a:pt x="1457" y="58"/>
                  </a:lnTo>
                  <a:lnTo>
                    <a:pt x="1475" y="68"/>
                  </a:lnTo>
                  <a:lnTo>
                    <a:pt x="1494" y="77"/>
                  </a:lnTo>
                  <a:lnTo>
                    <a:pt x="1507" y="87"/>
                  </a:lnTo>
                  <a:lnTo>
                    <a:pt x="1521" y="98"/>
                  </a:lnTo>
                  <a:lnTo>
                    <a:pt x="1532" y="106"/>
                  </a:lnTo>
                  <a:lnTo>
                    <a:pt x="1544" y="116"/>
                  </a:lnTo>
                  <a:lnTo>
                    <a:pt x="1553" y="125"/>
                  </a:lnTo>
                  <a:lnTo>
                    <a:pt x="1563" y="133"/>
                  </a:lnTo>
                  <a:lnTo>
                    <a:pt x="1573" y="142"/>
                  </a:lnTo>
                  <a:lnTo>
                    <a:pt x="1580" y="150"/>
                  </a:lnTo>
                  <a:lnTo>
                    <a:pt x="1588" y="158"/>
                  </a:lnTo>
                  <a:lnTo>
                    <a:pt x="1594" y="166"/>
                  </a:lnTo>
                  <a:lnTo>
                    <a:pt x="1599" y="173"/>
                  </a:lnTo>
                  <a:lnTo>
                    <a:pt x="1603" y="181"/>
                  </a:lnTo>
                  <a:lnTo>
                    <a:pt x="1607" y="189"/>
                  </a:lnTo>
                  <a:lnTo>
                    <a:pt x="1609" y="194"/>
                  </a:lnTo>
                  <a:lnTo>
                    <a:pt x="1611" y="202"/>
                  </a:lnTo>
                  <a:lnTo>
                    <a:pt x="1611" y="210"/>
                  </a:lnTo>
                  <a:lnTo>
                    <a:pt x="1611" y="213"/>
                  </a:lnTo>
                  <a:lnTo>
                    <a:pt x="1609" y="219"/>
                  </a:lnTo>
                  <a:lnTo>
                    <a:pt x="1609" y="223"/>
                  </a:lnTo>
                  <a:lnTo>
                    <a:pt x="1607" y="227"/>
                  </a:lnTo>
                  <a:lnTo>
                    <a:pt x="1603" y="231"/>
                  </a:lnTo>
                  <a:lnTo>
                    <a:pt x="1601" y="235"/>
                  </a:lnTo>
                  <a:lnTo>
                    <a:pt x="1597" y="238"/>
                  </a:lnTo>
                  <a:lnTo>
                    <a:pt x="1594" y="240"/>
                  </a:lnTo>
                  <a:lnTo>
                    <a:pt x="1584" y="244"/>
                  </a:lnTo>
                  <a:lnTo>
                    <a:pt x="1573" y="248"/>
                  </a:lnTo>
                  <a:lnTo>
                    <a:pt x="1561" y="250"/>
                  </a:lnTo>
                  <a:lnTo>
                    <a:pt x="1546" y="250"/>
                  </a:lnTo>
                  <a:lnTo>
                    <a:pt x="1488" y="250"/>
                  </a:lnTo>
                  <a:lnTo>
                    <a:pt x="1430" y="252"/>
                  </a:lnTo>
                  <a:lnTo>
                    <a:pt x="1375" y="254"/>
                  </a:lnTo>
                  <a:lnTo>
                    <a:pt x="1319" y="256"/>
                  </a:lnTo>
                  <a:lnTo>
                    <a:pt x="1265" y="260"/>
                  </a:lnTo>
                  <a:lnTo>
                    <a:pt x="1212" y="263"/>
                  </a:lnTo>
                  <a:lnTo>
                    <a:pt x="1160" y="269"/>
                  </a:lnTo>
                  <a:lnTo>
                    <a:pt x="1108" y="275"/>
                  </a:lnTo>
                  <a:lnTo>
                    <a:pt x="1070" y="279"/>
                  </a:lnTo>
                  <a:lnTo>
                    <a:pt x="1033" y="283"/>
                  </a:lnTo>
                  <a:lnTo>
                    <a:pt x="997" y="286"/>
                  </a:lnTo>
                  <a:lnTo>
                    <a:pt x="962" y="290"/>
                  </a:lnTo>
                  <a:lnTo>
                    <a:pt x="929" y="292"/>
                  </a:lnTo>
                  <a:lnTo>
                    <a:pt x="897" y="296"/>
                  </a:lnTo>
                  <a:lnTo>
                    <a:pt x="866" y="300"/>
                  </a:lnTo>
                  <a:lnTo>
                    <a:pt x="837" y="302"/>
                  </a:lnTo>
                  <a:lnTo>
                    <a:pt x="809" y="306"/>
                  </a:lnTo>
                  <a:lnTo>
                    <a:pt x="782" y="309"/>
                  </a:lnTo>
                  <a:lnTo>
                    <a:pt x="755" y="311"/>
                  </a:lnTo>
                  <a:lnTo>
                    <a:pt x="730" y="313"/>
                  </a:lnTo>
                  <a:lnTo>
                    <a:pt x="707" y="317"/>
                  </a:lnTo>
                  <a:lnTo>
                    <a:pt x="686" y="319"/>
                  </a:lnTo>
                  <a:lnTo>
                    <a:pt x="665" y="321"/>
                  </a:lnTo>
                  <a:lnTo>
                    <a:pt x="643" y="323"/>
                  </a:lnTo>
                  <a:lnTo>
                    <a:pt x="626" y="325"/>
                  </a:lnTo>
                  <a:lnTo>
                    <a:pt x="607" y="327"/>
                  </a:lnTo>
                  <a:lnTo>
                    <a:pt x="592" y="329"/>
                  </a:lnTo>
                  <a:lnTo>
                    <a:pt x="576" y="331"/>
                  </a:lnTo>
                  <a:lnTo>
                    <a:pt x="563" y="333"/>
                  </a:lnTo>
                  <a:lnTo>
                    <a:pt x="549" y="333"/>
                  </a:lnTo>
                  <a:lnTo>
                    <a:pt x="538" y="334"/>
                  </a:lnTo>
                  <a:lnTo>
                    <a:pt x="528" y="336"/>
                  </a:lnTo>
                  <a:lnTo>
                    <a:pt x="519" y="336"/>
                  </a:lnTo>
                  <a:lnTo>
                    <a:pt x="511" y="338"/>
                  </a:lnTo>
                  <a:lnTo>
                    <a:pt x="505" y="338"/>
                  </a:lnTo>
                  <a:lnTo>
                    <a:pt x="499" y="338"/>
                  </a:lnTo>
                  <a:lnTo>
                    <a:pt x="496" y="338"/>
                  </a:lnTo>
                  <a:lnTo>
                    <a:pt x="492" y="340"/>
                  </a:lnTo>
                  <a:lnTo>
                    <a:pt x="490" y="340"/>
                  </a:lnTo>
                  <a:lnTo>
                    <a:pt x="490" y="340"/>
                  </a:lnTo>
                  <a:lnTo>
                    <a:pt x="469" y="342"/>
                  </a:lnTo>
                  <a:lnTo>
                    <a:pt x="450" y="344"/>
                  </a:lnTo>
                  <a:lnTo>
                    <a:pt x="430" y="346"/>
                  </a:lnTo>
                  <a:lnTo>
                    <a:pt x="411" y="348"/>
                  </a:lnTo>
                  <a:lnTo>
                    <a:pt x="394" y="350"/>
                  </a:lnTo>
                  <a:lnTo>
                    <a:pt x="375" y="352"/>
                  </a:lnTo>
                  <a:lnTo>
                    <a:pt x="357" y="352"/>
                  </a:lnTo>
                  <a:lnTo>
                    <a:pt x="342" y="354"/>
                  </a:lnTo>
                  <a:lnTo>
                    <a:pt x="327" y="356"/>
                  </a:lnTo>
                  <a:lnTo>
                    <a:pt x="311" y="356"/>
                  </a:lnTo>
                  <a:lnTo>
                    <a:pt x="296" y="356"/>
                  </a:lnTo>
                  <a:lnTo>
                    <a:pt x="283" y="357"/>
                  </a:lnTo>
                  <a:lnTo>
                    <a:pt x="269" y="357"/>
                  </a:lnTo>
                  <a:lnTo>
                    <a:pt x="256" y="357"/>
                  </a:lnTo>
                  <a:lnTo>
                    <a:pt x="244" y="357"/>
                  </a:lnTo>
                  <a:lnTo>
                    <a:pt x="233" y="357"/>
                  </a:lnTo>
                  <a:lnTo>
                    <a:pt x="217" y="357"/>
                  </a:lnTo>
                  <a:lnTo>
                    <a:pt x="202" y="357"/>
                  </a:lnTo>
                  <a:lnTo>
                    <a:pt x="187" y="356"/>
                  </a:lnTo>
                  <a:lnTo>
                    <a:pt x="171" y="356"/>
                  </a:lnTo>
                  <a:lnTo>
                    <a:pt x="158" y="354"/>
                  </a:lnTo>
                  <a:lnTo>
                    <a:pt x="144" y="350"/>
                  </a:lnTo>
                  <a:lnTo>
                    <a:pt x="133" y="348"/>
                  </a:lnTo>
                  <a:lnTo>
                    <a:pt x="119" y="344"/>
                  </a:lnTo>
                  <a:lnTo>
                    <a:pt x="108" y="340"/>
                  </a:lnTo>
                  <a:lnTo>
                    <a:pt x="98" y="336"/>
                  </a:lnTo>
                  <a:lnTo>
                    <a:pt x="87" y="333"/>
                  </a:lnTo>
                  <a:lnTo>
                    <a:pt x="77" y="329"/>
                  </a:lnTo>
                  <a:lnTo>
                    <a:pt x="69" y="323"/>
                  </a:lnTo>
                  <a:lnTo>
                    <a:pt x="60" y="317"/>
                  </a:lnTo>
                  <a:lnTo>
                    <a:pt x="54" y="311"/>
                  </a:lnTo>
                  <a:lnTo>
                    <a:pt x="46" y="304"/>
                  </a:lnTo>
                  <a:lnTo>
                    <a:pt x="37" y="292"/>
                  </a:lnTo>
                  <a:lnTo>
                    <a:pt x="27" y="281"/>
                  </a:lnTo>
                  <a:lnTo>
                    <a:pt x="20" y="269"/>
                  </a:lnTo>
                  <a:lnTo>
                    <a:pt x="12" y="256"/>
                  </a:lnTo>
                  <a:lnTo>
                    <a:pt x="6" y="244"/>
                  </a:lnTo>
                  <a:lnTo>
                    <a:pt x="2" y="233"/>
                  </a:lnTo>
                  <a:lnTo>
                    <a:pt x="0" y="219"/>
                  </a:lnTo>
                  <a:lnTo>
                    <a:pt x="0" y="210"/>
                  </a:lnTo>
                  <a:lnTo>
                    <a:pt x="0" y="202"/>
                  </a:lnTo>
                  <a:lnTo>
                    <a:pt x="0" y="194"/>
                  </a:lnTo>
                  <a:lnTo>
                    <a:pt x="2" y="189"/>
                  </a:lnTo>
                  <a:lnTo>
                    <a:pt x="4" y="183"/>
                  </a:lnTo>
                  <a:lnTo>
                    <a:pt x="6" y="177"/>
                  </a:lnTo>
                  <a:lnTo>
                    <a:pt x="10" y="171"/>
                  </a:lnTo>
                  <a:lnTo>
                    <a:pt x="14" y="167"/>
                  </a:lnTo>
                  <a:lnTo>
                    <a:pt x="18" y="164"/>
                  </a:lnTo>
                  <a:lnTo>
                    <a:pt x="23" y="160"/>
                  </a:lnTo>
                  <a:lnTo>
                    <a:pt x="29" y="158"/>
                  </a:lnTo>
                  <a:lnTo>
                    <a:pt x="35" y="154"/>
                  </a:lnTo>
                  <a:lnTo>
                    <a:pt x="41" y="152"/>
                  </a:lnTo>
                  <a:lnTo>
                    <a:pt x="48" y="152"/>
                  </a:lnTo>
                  <a:lnTo>
                    <a:pt x="56" y="150"/>
                  </a:lnTo>
                  <a:lnTo>
                    <a:pt x="66" y="150"/>
                  </a:lnTo>
                  <a:lnTo>
                    <a:pt x="75" y="150"/>
                  </a:lnTo>
                  <a:lnTo>
                    <a:pt x="135" y="146"/>
                  </a:lnTo>
                  <a:lnTo>
                    <a:pt x="194" y="142"/>
                  </a:lnTo>
                  <a:lnTo>
                    <a:pt x="254" y="137"/>
                  </a:lnTo>
                  <a:lnTo>
                    <a:pt x="311" y="133"/>
                  </a:lnTo>
                  <a:lnTo>
                    <a:pt x="369" y="127"/>
                  </a:lnTo>
                  <a:lnTo>
                    <a:pt x="425" y="121"/>
                  </a:lnTo>
                  <a:lnTo>
                    <a:pt x="480" y="116"/>
                  </a:lnTo>
                  <a:lnTo>
                    <a:pt x="536" y="110"/>
                  </a:lnTo>
                  <a:lnTo>
                    <a:pt x="592" y="102"/>
                  </a:lnTo>
                  <a:lnTo>
                    <a:pt x="645" y="94"/>
                  </a:lnTo>
                  <a:lnTo>
                    <a:pt x="699" y="87"/>
                  </a:lnTo>
                  <a:lnTo>
                    <a:pt x="753" y="79"/>
                  </a:lnTo>
                  <a:lnTo>
                    <a:pt x="807" y="70"/>
                  </a:lnTo>
                  <a:lnTo>
                    <a:pt x="858" y="62"/>
                  </a:lnTo>
                  <a:lnTo>
                    <a:pt x="962" y="43"/>
                  </a:lnTo>
                  <a:lnTo>
                    <a:pt x="991" y="37"/>
                  </a:lnTo>
                  <a:lnTo>
                    <a:pt x="1018" y="31"/>
                  </a:lnTo>
                  <a:lnTo>
                    <a:pt x="1043" y="27"/>
                  </a:lnTo>
                  <a:lnTo>
                    <a:pt x="1066" y="22"/>
                  </a:lnTo>
                  <a:lnTo>
                    <a:pt x="1089" y="18"/>
                  </a:lnTo>
                  <a:lnTo>
                    <a:pt x="1112" y="16"/>
                  </a:lnTo>
                  <a:lnTo>
                    <a:pt x="1133" y="12"/>
                  </a:lnTo>
                  <a:lnTo>
                    <a:pt x="1152" y="10"/>
                  </a:lnTo>
                  <a:lnTo>
                    <a:pt x="1169" y="8"/>
                  </a:lnTo>
                  <a:lnTo>
                    <a:pt x="1187" y="4"/>
                  </a:lnTo>
                  <a:lnTo>
                    <a:pt x="1202" y="4"/>
                  </a:lnTo>
                  <a:lnTo>
                    <a:pt x="1217" y="2"/>
                  </a:lnTo>
                  <a:lnTo>
                    <a:pt x="1231" y="0"/>
                  </a:lnTo>
                  <a:lnTo>
                    <a:pt x="1244" y="0"/>
                  </a:lnTo>
                  <a:lnTo>
                    <a:pt x="1256" y="0"/>
                  </a:lnTo>
                  <a:lnTo>
                    <a:pt x="1265" y="0"/>
                  </a:lnTo>
                  <a:lnTo>
                    <a:pt x="126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410" name="Picture 2" descr="File:Banana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4547222"/>
            <a:ext cx="1676400" cy="2053505"/>
          </a:xfrm>
          <a:prstGeom prst="rect">
            <a:avLst/>
          </a:prstGeom>
          <a:noFill/>
        </p:spPr>
      </p:pic>
      <p:pic>
        <p:nvPicPr>
          <p:cNvPr id="17412" name="Picture 4" descr="http://upload.wikimedia.org/wikipedia/commons/thumb/b/b2/Perfume_Bottles.JPG/220px-Perfume_Bottle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657600"/>
            <a:ext cx="2781300" cy="2781301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8305800" y="6611779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1143000" y="1166779"/>
            <a:ext cx="1447800" cy="1334851"/>
            <a:chOff x="1143000" y="1166779"/>
            <a:chExt cx="1447800" cy="1334851"/>
          </a:xfrm>
        </p:grpSpPr>
        <p:pic>
          <p:nvPicPr>
            <p:cNvPr id="13" name="Picture 2" descr="C:\Users\Meishing\Desktop\meizhou pics\45-24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l="43333" r="44167"/>
            <a:stretch>
              <a:fillRect/>
            </a:stretch>
          </p:blipFill>
          <p:spPr bwMode="auto">
            <a:xfrm>
              <a:off x="1143000" y="1166779"/>
              <a:ext cx="1447800" cy="1334851"/>
            </a:xfrm>
            <a:prstGeom prst="rect">
              <a:avLst/>
            </a:prstGeom>
            <a:noFill/>
          </p:spPr>
        </p:pic>
        <p:sp>
          <p:nvSpPr>
            <p:cNvPr id="32" name="Rectangle 31"/>
            <p:cNvSpPr/>
            <p:nvPr/>
          </p:nvSpPr>
          <p:spPr>
            <a:xfrm>
              <a:off x="2057400" y="16764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包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饺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子作法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6400800"/>
            <a:ext cx="7467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若可用火，在室内实作包饺子煮饺子；若不可，可学做饺子皮，及捏花。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0" y="5562600"/>
            <a:ext cx="533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dirty="0" smtClean="0"/>
              <a:t>推荐影片：李姨包饺子（约三分钟） </a:t>
            </a:r>
            <a:r>
              <a:rPr lang="en-US" dirty="0" smtClean="0"/>
              <a:t>https://www.youtube.com/watch?v=c3GYyZNLJKw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20356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620000" y="6858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2209800" y="2971800"/>
            <a:ext cx="1219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好冷</a:t>
            </a:r>
            <a:endParaRPr lang="en-US" sz="36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1066800"/>
            <a:ext cx="137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0" dirty="0" smtClean="0">
                <a:latin typeface="Adobe Kaiti Std R" pitchFamily="18" charset="-128"/>
                <a:ea typeface="Adobe Kaiti Std R" pitchFamily="18" charset="-128"/>
              </a:rPr>
              <a:t>觉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338" name="Picture 2" descr="File:A child sleeping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914400"/>
            <a:ext cx="2438400" cy="1828800"/>
          </a:xfrm>
          <a:prstGeom prst="rect">
            <a:avLst/>
          </a:prstGeom>
          <a:noFill/>
        </p:spPr>
      </p:pic>
      <p:pic>
        <p:nvPicPr>
          <p:cNvPr id="14339" name="Picture 3" descr="C:\Users\Meishing\Desktop\meizhou pics\pics\pics\36.15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62000" y="3886200"/>
            <a:ext cx="2362200" cy="2383386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800600" y="5181600"/>
            <a:ext cx="1143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好</a:t>
            </a:r>
            <a:r>
              <a:rPr lang="zh-CN" altLang="en-US" sz="3600" dirty="0" smtClean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热</a:t>
            </a:r>
            <a:endParaRPr lang="en-US" sz="36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340" name="Picture 4" descr="C:\Users\Meishing\Desktop\meizhou pics\pics\pics\36.18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248400" y="3733800"/>
            <a:ext cx="2343150" cy="2847975"/>
          </a:xfrm>
          <a:prstGeom prst="rect">
            <a:avLst/>
          </a:prstGeom>
          <a:noFill/>
        </p:spPr>
      </p:pic>
      <p:pic>
        <p:nvPicPr>
          <p:cNvPr id="27" name="Picture 10" descr="C:\Users\Meishing\Desktop\meizhou pics\45-47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l="56667" r="25000"/>
          <a:stretch>
            <a:fillRect/>
          </a:stretch>
        </p:blipFill>
        <p:spPr bwMode="auto">
          <a:xfrm>
            <a:off x="762000" y="1371600"/>
            <a:ext cx="1676400" cy="1088185"/>
          </a:xfrm>
          <a:prstGeom prst="rect">
            <a:avLst/>
          </a:prstGeom>
          <a:noFill/>
        </p:spPr>
      </p:pic>
      <p:pic>
        <p:nvPicPr>
          <p:cNvPr id="14342" name="Picture 6" descr="C:\Users\Meishing\Desktop\meizhou pics\45-54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 r="60106"/>
          <a:stretch>
            <a:fillRect/>
          </a:stretch>
        </p:blipFill>
        <p:spPr bwMode="auto">
          <a:xfrm>
            <a:off x="4800600" y="4114800"/>
            <a:ext cx="1143000" cy="914400"/>
          </a:xfrm>
          <a:prstGeom prst="rect">
            <a:avLst/>
          </a:prstGeom>
          <a:noFill/>
        </p:spPr>
      </p:pic>
      <p:pic>
        <p:nvPicPr>
          <p:cNvPr id="29" name="Picture 6" descr="C:\Users\Meishing\Desktop\meizhou pics\45-54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 l="58511"/>
          <a:stretch>
            <a:fillRect/>
          </a:stretch>
        </p:blipFill>
        <p:spPr bwMode="auto">
          <a:xfrm>
            <a:off x="6553200" y="2819400"/>
            <a:ext cx="1188720" cy="914400"/>
          </a:xfrm>
          <a:prstGeom prst="rect">
            <a:avLst/>
          </a:prstGeom>
          <a:noFill/>
        </p:spPr>
      </p:pic>
      <p:pic>
        <p:nvPicPr>
          <p:cNvPr id="31" name="Picture 6" descr="C:\Users\Meishing\Desktop\meizhou pics\45-54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 r="60106"/>
          <a:stretch>
            <a:fillRect/>
          </a:stretch>
        </p:blipFill>
        <p:spPr bwMode="auto">
          <a:xfrm>
            <a:off x="914400" y="2743200"/>
            <a:ext cx="1143000" cy="9144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3429000" y="1447800"/>
            <a:ext cx="76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见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1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70" decel="100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decel="100000"/>
                                        <p:tgtEl>
                                          <p:spTgt spid="143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/>
      <p:bldP spid="8" grpId="1"/>
      <p:bldP spid="23" grpId="0" animBg="1"/>
      <p:bldP spid="32" grpId="0"/>
      <p:bldP spid="32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096000" y="2286000"/>
            <a:ext cx="1676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香味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71600" y="2438400"/>
            <a:ext cx="1676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味道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048000" y="1447800"/>
            <a:ext cx="646351" cy="611662"/>
            <a:chOff x="5949416" y="1066712"/>
            <a:chExt cx="646351" cy="992662"/>
          </a:xfrm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5949416" y="1157629"/>
              <a:ext cx="207696" cy="901745"/>
            </a:xfrm>
            <a:custGeom>
              <a:avLst/>
              <a:gdLst>
                <a:gd name="T0" fmla="*/ 112488 w 501"/>
                <a:gd name="T1" fmla="*/ 4763 h 1944"/>
                <a:gd name="T2" fmla="*/ 185367 w 501"/>
                <a:gd name="T3" fmla="*/ 24606 h 1944"/>
                <a:gd name="T4" fmla="*/ 250324 w 501"/>
                <a:gd name="T5" fmla="*/ 54769 h 1944"/>
                <a:gd name="T6" fmla="*/ 299439 w 501"/>
                <a:gd name="T7" fmla="*/ 87313 h 1944"/>
                <a:gd name="T8" fmla="*/ 327957 w 501"/>
                <a:gd name="T9" fmla="*/ 123825 h 1944"/>
                <a:gd name="T10" fmla="*/ 342216 w 501"/>
                <a:gd name="T11" fmla="*/ 161925 h 1944"/>
                <a:gd name="T12" fmla="*/ 343800 w 501"/>
                <a:gd name="T13" fmla="*/ 253206 h 1944"/>
                <a:gd name="T14" fmla="*/ 349345 w 501"/>
                <a:gd name="T15" fmla="*/ 367506 h 1944"/>
                <a:gd name="T16" fmla="*/ 360435 w 501"/>
                <a:gd name="T17" fmla="*/ 523875 h 1944"/>
                <a:gd name="T18" fmla="*/ 369149 w 501"/>
                <a:gd name="T19" fmla="*/ 682625 h 1944"/>
                <a:gd name="T20" fmla="*/ 378655 w 501"/>
                <a:gd name="T21" fmla="*/ 827088 h 1944"/>
                <a:gd name="T22" fmla="*/ 384200 w 501"/>
                <a:gd name="T23" fmla="*/ 958056 h 1944"/>
                <a:gd name="T24" fmla="*/ 388953 w 501"/>
                <a:gd name="T25" fmla="*/ 1077119 h 1944"/>
                <a:gd name="T26" fmla="*/ 393706 w 501"/>
                <a:gd name="T27" fmla="*/ 1181100 h 1944"/>
                <a:gd name="T28" fmla="*/ 395291 w 501"/>
                <a:gd name="T29" fmla="*/ 1272381 h 1944"/>
                <a:gd name="T30" fmla="*/ 396875 w 501"/>
                <a:gd name="T31" fmla="*/ 1348581 h 1944"/>
                <a:gd name="T32" fmla="*/ 393706 w 501"/>
                <a:gd name="T33" fmla="*/ 1421606 h 1944"/>
                <a:gd name="T34" fmla="*/ 378655 w 501"/>
                <a:gd name="T35" fmla="*/ 1482725 h 1944"/>
                <a:gd name="T36" fmla="*/ 357267 w 501"/>
                <a:gd name="T37" fmla="*/ 1524000 h 1944"/>
                <a:gd name="T38" fmla="*/ 331125 w 501"/>
                <a:gd name="T39" fmla="*/ 1542256 h 1944"/>
                <a:gd name="T40" fmla="*/ 311321 w 501"/>
                <a:gd name="T41" fmla="*/ 1540669 h 1944"/>
                <a:gd name="T42" fmla="*/ 294686 w 501"/>
                <a:gd name="T43" fmla="*/ 1531144 h 1944"/>
                <a:gd name="T44" fmla="*/ 278050 w 501"/>
                <a:gd name="T45" fmla="*/ 1514475 h 1944"/>
                <a:gd name="T46" fmla="*/ 261415 w 501"/>
                <a:gd name="T47" fmla="*/ 1489869 h 1944"/>
                <a:gd name="T48" fmla="*/ 235273 w 501"/>
                <a:gd name="T49" fmla="*/ 1439863 h 1944"/>
                <a:gd name="T50" fmla="*/ 212300 w 501"/>
                <a:gd name="T51" fmla="*/ 1351756 h 1944"/>
                <a:gd name="T52" fmla="*/ 202002 w 501"/>
                <a:gd name="T53" fmla="*/ 1254125 h 1944"/>
                <a:gd name="T54" fmla="*/ 193288 w 501"/>
                <a:gd name="T55" fmla="*/ 1156494 h 1944"/>
                <a:gd name="T56" fmla="*/ 185367 w 501"/>
                <a:gd name="T57" fmla="*/ 1073944 h 1944"/>
                <a:gd name="T58" fmla="*/ 179029 w 501"/>
                <a:gd name="T59" fmla="*/ 1005681 h 1944"/>
                <a:gd name="T60" fmla="*/ 174276 w 501"/>
                <a:gd name="T61" fmla="*/ 950913 h 1944"/>
                <a:gd name="T62" fmla="*/ 170316 w 501"/>
                <a:gd name="T63" fmla="*/ 911225 h 1944"/>
                <a:gd name="T64" fmla="*/ 167147 w 501"/>
                <a:gd name="T65" fmla="*/ 883444 h 1944"/>
                <a:gd name="T66" fmla="*/ 167147 w 501"/>
                <a:gd name="T67" fmla="*/ 869950 h 1944"/>
                <a:gd name="T68" fmla="*/ 162394 w 501"/>
                <a:gd name="T69" fmla="*/ 825500 h 1944"/>
                <a:gd name="T70" fmla="*/ 156057 w 501"/>
                <a:gd name="T71" fmla="*/ 746919 h 1944"/>
                <a:gd name="T72" fmla="*/ 148927 w 501"/>
                <a:gd name="T73" fmla="*/ 672306 h 1944"/>
                <a:gd name="T74" fmla="*/ 142590 w 501"/>
                <a:gd name="T75" fmla="*/ 606425 h 1944"/>
                <a:gd name="T76" fmla="*/ 135460 w 501"/>
                <a:gd name="T77" fmla="*/ 545306 h 1944"/>
                <a:gd name="T78" fmla="*/ 129123 w 501"/>
                <a:gd name="T79" fmla="*/ 492125 h 1944"/>
                <a:gd name="T80" fmla="*/ 121201 w 501"/>
                <a:gd name="T81" fmla="*/ 445294 h 1944"/>
                <a:gd name="T82" fmla="*/ 115656 w 501"/>
                <a:gd name="T83" fmla="*/ 404019 h 1944"/>
                <a:gd name="T84" fmla="*/ 107735 w 501"/>
                <a:gd name="T85" fmla="*/ 350838 h 1944"/>
                <a:gd name="T86" fmla="*/ 94268 w 501"/>
                <a:gd name="T87" fmla="*/ 281781 h 1944"/>
                <a:gd name="T88" fmla="*/ 72879 w 501"/>
                <a:gd name="T89" fmla="*/ 216694 h 1944"/>
                <a:gd name="T90" fmla="*/ 43569 w 501"/>
                <a:gd name="T91" fmla="*/ 153988 h 1944"/>
                <a:gd name="T92" fmla="*/ 15051 w 501"/>
                <a:gd name="T93" fmla="*/ 108744 h 1944"/>
                <a:gd name="T94" fmla="*/ 1584 w 501"/>
                <a:gd name="T95" fmla="*/ 84138 h 1944"/>
                <a:gd name="T96" fmla="*/ 0 w 501"/>
                <a:gd name="T97" fmla="*/ 57944 h 1944"/>
                <a:gd name="T98" fmla="*/ 5545 w 501"/>
                <a:gd name="T99" fmla="*/ 30956 h 1944"/>
                <a:gd name="T100" fmla="*/ 19804 w 501"/>
                <a:gd name="T101" fmla="*/ 11113 h 1944"/>
                <a:gd name="T102" fmla="*/ 41193 w 501"/>
                <a:gd name="T103" fmla="*/ 1588 h 19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01" h="1944">
                  <a:moveTo>
                    <a:pt x="67" y="0"/>
                  </a:moveTo>
                  <a:lnTo>
                    <a:pt x="92" y="2"/>
                  </a:lnTo>
                  <a:lnTo>
                    <a:pt x="117" y="4"/>
                  </a:lnTo>
                  <a:lnTo>
                    <a:pt x="142" y="6"/>
                  </a:lnTo>
                  <a:lnTo>
                    <a:pt x="165" y="10"/>
                  </a:lnTo>
                  <a:lnTo>
                    <a:pt x="190" y="16"/>
                  </a:lnTo>
                  <a:lnTo>
                    <a:pt x="211" y="23"/>
                  </a:lnTo>
                  <a:lnTo>
                    <a:pt x="234" y="31"/>
                  </a:lnTo>
                  <a:lnTo>
                    <a:pt x="255" y="41"/>
                  </a:lnTo>
                  <a:lnTo>
                    <a:pt x="278" y="50"/>
                  </a:lnTo>
                  <a:lnTo>
                    <a:pt x="297" y="60"/>
                  </a:lnTo>
                  <a:lnTo>
                    <a:pt x="316" y="69"/>
                  </a:lnTo>
                  <a:lnTo>
                    <a:pt x="334" y="79"/>
                  </a:lnTo>
                  <a:lnTo>
                    <a:pt x="349" y="89"/>
                  </a:lnTo>
                  <a:lnTo>
                    <a:pt x="364" y="100"/>
                  </a:lnTo>
                  <a:lnTo>
                    <a:pt x="378" y="110"/>
                  </a:lnTo>
                  <a:lnTo>
                    <a:pt x="389" y="121"/>
                  </a:lnTo>
                  <a:lnTo>
                    <a:pt x="399" y="133"/>
                  </a:lnTo>
                  <a:lnTo>
                    <a:pt x="409" y="144"/>
                  </a:lnTo>
                  <a:lnTo>
                    <a:pt x="414" y="156"/>
                  </a:lnTo>
                  <a:lnTo>
                    <a:pt x="422" y="167"/>
                  </a:lnTo>
                  <a:lnTo>
                    <a:pt x="426" y="179"/>
                  </a:lnTo>
                  <a:lnTo>
                    <a:pt x="430" y="192"/>
                  </a:lnTo>
                  <a:lnTo>
                    <a:pt x="432" y="204"/>
                  </a:lnTo>
                  <a:lnTo>
                    <a:pt x="432" y="217"/>
                  </a:lnTo>
                  <a:lnTo>
                    <a:pt x="432" y="250"/>
                  </a:lnTo>
                  <a:lnTo>
                    <a:pt x="434" y="284"/>
                  </a:lnTo>
                  <a:lnTo>
                    <a:pt x="434" y="319"/>
                  </a:lnTo>
                  <a:lnTo>
                    <a:pt x="435" y="353"/>
                  </a:lnTo>
                  <a:lnTo>
                    <a:pt x="437" y="388"/>
                  </a:lnTo>
                  <a:lnTo>
                    <a:pt x="439" y="424"/>
                  </a:lnTo>
                  <a:lnTo>
                    <a:pt x="441" y="463"/>
                  </a:lnTo>
                  <a:lnTo>
                    <a:pt x="443" y="499"/>
                  </a:lnTo>
                  <a:lnTo>
                    <a:pt x="447" y="555"/>
                  </a:lnTo>
                  <a:lnTo>
                    <a:pt x="451" y="609"/>
                  </a:lnTo>
                  <a:lnTo>
                    <a:pt x="455" y="660"/>
                  </a:lnTo>
                  <a:lnTo>
                    <a:pt x="457" y="712"/>
                  </a:lnTo>
                  <a:lnTo>
                    <a:pt x="460" y="762"/>
                  </a:lnTo>
                  <a:lnTo>
                    <a:pt x="464" y="812"/>
                  </a:lnTo>
                  <a:lnTo>
                    <a:pt x="466" y="860"/>
                  </a:lnTo>
                  <a:lnTo>
                    <a:pt x="470" y="906"/>
                  </a:lnTo>
                  <a:lnTo>
                    <a:pt x="472" y="954"/>
                  </a:lnTo>
                  <a:lnTo>
                    <a:pt x="474" y="998"/>
                  </a:lnTo>
                  <a:lnTo>
                    <a:pt x="478" y="1042"/>
                  </a:lnTo>
                  <a:lnTo>
                    <a:pt x="480" y="1085"/>
                  </a:lnTo>
                  <a:lnTo>
                    <a:pt x="482" y="1127"/>
                  </a:lnTo>
                  <a:lnTo>
                    <a:pt x="483" y="1169"/>
                  </a:lnTo>
                  <a:lnTo>
                    <a:pt x="485" y="1207"/>
                  </a:lnTo>
                  <a:lnTo>
                    <a:pt x="487" y="1248"/>
                  </a:lnTo>
                  <a:lnTo>
                    <a:pt x="489" y="1284"/>
                  </a:lnTo>
                  <a:lnTo>
                    <a:pt x="491" y="1321"/>
                  </a:lnTo>
                  <a:lnTo>
                    <a:pt x="491" y="1357"/>
                  </a:lnTo>
                  <a:lnTo>
                    <a:pt x="493" y="1392"/>
                  </a:lnTo>
                  <a:lnTo>
                    <a:pt x="495" y="1424"/>
                  </a:lnTo>
                  <a:lnTo>
                    <a:pt x="495" y="1457"/>
                  </a:lnTo>
                  <a:lnTo>
                    <a:pt x="497" y="1488"/>
                  </a:lnTo>
                  <a:lnTo>
                    <a:pt x="497" y="1518"/>
                  </a:lnTo>
                  <a:lnTo>
                    <a:pt x="499" y="1547"/>
                  </a:lnTo>
                  <a:lnTo>
                    <a:pt x="499" y="1576"/>
                  </a:lnTo>
                  <a:lnTo>
                    <a:pt x="499" y="1603"/>
                  </a:lnTo>
                  <a:lnTo>
                    <a:pt x="501" y="1628"/>
                  </a:lnTo>
                  <a:lnTo>
                    <a:pt x="501" y="1653"/>
                  </a:lnTo>
                  <a:lnTo>
                    <a:pt x="501" y="1678"/>
                  </a:lnTo>
                  <a:lnTo>
                    <a:pt x="501" y="1699"/>
                  </a:lnTo>
                  <a:lnTo>
                    <a:pt x="501" y="1722"/>
                  </a:lnTo>
                  <a:lnTo>
                    <a:pt x="501" y="1745"/>
                  </a:lnTo>
                  <a:lnTo>
                    <a:pt x="499" y="1770"/>
                  </a:lnTo>
                  <a:lnTo>
                    <a:pt x="497" y="1791"/>
                  </a:lnTo>
                  <a:lnTo>
                    <a:pt x="493" y="1812"/>
                  </a:lnTo>
                  <a:lnTo>
                    <a:pt x="489" y="1831"/>
                  </a:lnTo>
                  <a:lnTo>
                    <a:pt x="483" y="1850"/>
                  </a:lnTo>
                  <a:lnTo>
                    <a:pt x="478" y="1868"/>
                  </a:lnTo>
                  <a:lnTo>
                    <a:pt x="472" y="1883"/>
                  </a:lnTo>
                  <a:lnTo>
                    <a:pt x="466" y="1896"/>
                  </a:lnTo>
                  <a:lnTo>
                    <a:pt x="458" y="1910"/>
                  </a:lnTo>
                  <a:lnTo>
                    <a:pt x="451" y="1920"/>
                  </a:lnTo>
                  <a:lnTo>
                    <a:pt x="443" y="1929"/>
                  </a:lnTo>
                  <a:lnTo>
                    <a:pt x="435" y="1935"/>
                  </a:lnTo>
                  <a:lnTo>
                    <a:pt x="426" y="1941"/>
                  </a:lnTo>
                  <a:lnTo>
                    <a:pt x="418" y="1943"/>
                  </a:lnTo>
                  <a:lnTo>
                    <a:pt x="410" y="1944"/>
                  </a:lnTo>
                  <a:lnTo>
                    <a:pt x="405" y="1943"/>
                  </a:lnTo>
                  <a:lnTo>
                    <a:pt x="399" y="1943"/>
                  </a:lnTo>
                  <a:lnTo>
                    <a:pt x="393" y="1941"/>
                  </a:lnTo>
                  <a:lnTo>
                    <a:pt x="387" y="1939"/>
                  </a:lnTo>
                  <a:lnTo>
                    <a:pt x="382" y="1937"/>
                  </a:lnTo>
                  <a:lnTo>
                    <a:pt x="378" y="1933"/>
                  </a:lnTo>
                  <a:lnTo>
                    <a:pt x="372" y="1929"/>
                  </a:lnTo>
                  <a:lnTo>
                    <a:pt x="366" y="1923"/>
                  </a:lnTo>
                  <a:lnTo>
                    <a:pt x="361" y="1920"/>
                  </a:lnTo>
                  <a:lnTo>
                    <a:pt x="355" y="1914"/>
                  </a:lnTo>
                  <a:lnTo>
                    <a:pt x="351" y="1908"/>
                  </a:lnTo>
                  <a:lnTo>
                    <a:pt x="345" y="1900"/>
                  </a:lnTo>
                  <a:lnTo>
                    <a:pt x="339" y="1895"/>
                  </a:lnTo>
                  <a:lnTo>
                    <a:pt x="334" y="1887"/>
                  </a:lnTo>
                  <a:lnTo>
                    <a:pt x="330" y="1877"/>
                  </a:lnTo>
                  <a:lnTo>
                    <a:pt x="324" y="1870"/>
                  </a:lnTo>
                  <a:lnTo>
                    <a:pt x="316" y="1856"/>
                  </a:lnTo>
                  <a:lnTo>
                    <a:pt x="311" y="1841"/>
                  </a:lnTo>
                  <a:lnTo>
                    <a:pt x="297" y="1814"/>
                  </a:lnTo>
                  <a:lnTo>
                    <a:pt x="288" y="1785"/>
                  </a:lnTo>
                  <a:lnTo>
                    <a:pt x="280" y="1758"/>
                  </a:lnTo>
                  <a:lnTo>
                    <a:pt x="272" y="1730"/>
                  </a:lnTo>
                  <a:lnTo>
                    <a:pt x="268" y="1703"/>
                  </a:lnTo>
                  <a:lnTo>
                    <a:pt x="263" y="1674"/>
                  </a:lnTo>
                  <a:lnTo>
                    <a:pt x="261" y="1647"/>
                  </a:lnTo>
                  <a:lnTo>
                    <a:pt x="257" y="1612"/>
                  </a:lnTo>
                  <a:lnTo>
                    <a:pt x="255" y="1580"/>
                  </a:lnTo>
                  <a:lnTo>
                    <a:pt x="251" y="1547"/>
                  </a:lnTo>
                  <a:lnTo>
                    <a:pt x="249" y="1516"/>
                  </a:lnTo>
                  <a:lnTo>
                    <a:pt x="247" y="1486"/>
                  </a:lnTo>
                  <a:lnTo>
                    <a:pt x="244" y="1457"/>
                  </a:lnTo>
                  <a:lnTo>
                    <a:pt x="242" y="1430"/>
                  </a:lnTo>
                  <a:lnTo>
                    <a:pt x="240" y="1403"/>
                  </a:lnTo>
                  <a:lnTo>
                    <a:pt x="236" y="1378"/>
                  </a:lnTo>
                  <a:lnTo>
                    <a:pt x="234" y="1353"/>
                  </a:lnTo>
                  <a:lnTo>
                    <a:pt x="232" y="1330"/>
                  </a:lnTo>
                  <a:lnTo>
                    <a:pt x="230" y="1309"/>
                  </a:lnTo>
                  <a:lnTo>
                    <a:pt x="228" y="1288"/>
                  </a:lnTo>
                  <a:lnTo>
                    <a:pt x="226" y="1267"/>
                  </a:lnTo>
                  <a:lnTo>
                    <a:pt x="224" y="1250"/>
                  </a:lnTo>
                  <a:lnTo>
                    <a:pt x="222" y="1230"/>
                  </a:lnTo>
                  <a:lnTo>
                    <a:pt x="220" y="1215"/>
                  </a:lnTo>
                  <a:lnTo>
                    <a:pt x="220" y="1198"/>
                  </a:lnTo>
                  <a:lnTo>
                    <a:pt x="219" y="1184"/>
                  </a:lnTo>
                  <a:lnTo>
                    <a:pt x="217" y="1171"/>
                  </a:lnTo>
                  <a:lnTo>
                    <a:pt x="217" y="1159"/>
                  </a:lnTo>
                  <a:lnTo>
                    <a:pt x="215" y="1148"/>
                  </a:lnTo>
                  <a:lnTo>
                    <a:pt x="215" y="1136"/>
                  </a:lnTo>
                  <a:lnTo>
                    <a:pt x="213" y="1129"/>
                  </a:lnTo>
                  <a:lnTo>
                    <a:pt x="213" y="1119"/>
                  </a:lnTo>
                  <a:lnTo>
                    <a:pt x="211" y="1113"/>
                  </a:lnTo>
                  <a:lnTo>
                    <a:pt x="211" y="1108"/>
                  </a:lnTo>
                  <a:lnTo>
                    <a:pt x="211" y="1102"/>
                  </a:lnTo>
                  <a:lnTo>
                    <a:pt x="211" y="1098"/>
                  </a:lnTo>
                  <a:lnTo>
                    <a:pt x="211" y="1096"/>
                  </a:lnTo>
                  <a:lnTo>
                    <a:pt x="211" y="1094"/>
                  </a:lnTo>
                  <a:lnTo>
                    <a:pt x="207" y="1067"/>
                  </a:lnTo>
                  <a:lnTo>
                    <a:pt x="205" y="1040"/>
                  </a:lnTo>
                  <a:lnTo>
                    <a:pt x="203" y="1014"/>
                  </a:lnTo>
                  <a:lnTo>
                    <a:pt x="201" y="989"/>
                  </a:lnTo>
                  <a:lnTo>
                    <a:pt x="199" y="964"/>
                  </a:lnTo>
                  <a:lnTo>
                    <a:pt x="197" y="941"/>
                  </a:lnTo>
                  <a:lnTo>
                    <a:pt x="196" y="916"/>
                  </a:lnTo>
                  <a:lnTo>
                    <a:pt x="194" y="893"/>
                  </a:lnTo>
                  <a:lnTo>
                    <a:pt x="190" y="870"/>
                  </a:lnTo>
                  <a:lnTo>
                    <a:pt x="188" y="847"/>
                  </a:lnTo>
                  <a:lnTo>
                    <a:pt x="186" y="826"/>
                  </a:lnTo>
                  <a:lnTo>
                    <a:pt x="184" y="804"/>
                  </a:lnTo>
                  <a:lnTo>
                    <a:pt x="182" y="783"/>
                  </a:lnTo>
                  <a:lnTo>
                    <a:pt x="180" y="764"/>
                  </a:lnTo>
                  <a:lnTo>
                    <a:pt x="178" y="743"/>
                  </a:lnTo>
                  <a:lnTo>
                    <a:pt x="176" y="724"/>
                  </a:lnTo>
                  <a:lnTo>
                    <a:pt x="172" y="705"/>
                  </a:lnTo>
                  <a:lnTo>
                    <a:pt x="171" y="687"/>
                  </a:lnTo>
                  <a:lnTo>
                    <a:pt x="169" y="670"/>
                  </a:lnTo>
                  <a:lnTo>
                    <a:pt x="167" y="653"/>
                  </a:lnTo>
                  <a:lnTo>
                    <a:pt x="165" y="636"/>
                  </a:lnTo>
                  <a:lnTo>
                    <a:pt x="163" y="620"/>
                  </a:lnTo>
                  <a:lnTo>
                    <a:pt x="161" y="605"/>
                  </a:lnTo>
                  <a:lnTo>
                    <a:pt x="159" y="589"/>
                  </a:lnTo>
                  <a:lnTo>
                    <a:pt x="155" y="574"/>
                  </a:lnTo>
                  <a:lnTo>
                    <a:pt x="153" y="561"/>
                  </a:lnTo>
                  <a:lnTo>
                    <a:pt x="151" y="547"/>
                  </a:lnTo>
                  <a:lnTo>
                    <a:pt x="149" y="534"/>
                  </a:lnTo>
                  <a:lnTo>
                    <a:pt x="148" y="520"/>
                  </a:lnTo>
                  <a:lnTo>
                    <a:pt x="146" y="509"/>
                  </a:lnTo>
                  <a:lnTo>
                    <a:pt x="144" y="497"/>
                  </a:lnTo>
                  <a:lnTo>
                    <a:pt x="142" y="486"/>
                  </a:lnTo>
                  <a:lnTo>
                    <a:pt x="140" y="463"/>
                  </a:lnTo>
                  <a:lnTo>
                    <a:pt x="136" y="442"/>
                  </a:lnTo>
                  <a:lnTo>
                    <a:pt x="132" y="419"/>
                  </a:lnTo>
                  <a:lnTo>
                    <a:pt x="128" y="398"/>
                  </a:lnTo>
                  <a:lnTo>
                    <a:pt x="125" y="376"/>
                  </a:lnTo>
                  <a:lnTo>
                    <a:pt x="119" y="355"/>
                  </a:lnTo>
                  <a:lnTo>
                    <a:pt x="113" y="334"/>
                  </a:lnTo>
                  <a:lnTo>
                    <a:pt x="105" y="313"/>
                  </a:lnTo>
                  <a:lnTo>
                    <a:pt x="100" y="294"/>
                  </a:lnTo>
                  <a:lnTo>
                    <a:pt x="92" y="273"/>
                  </a:lnTo>
                  <a:lnTo>
                    <a:pt x="84" y="254"/>
                  </a:lnTo>
                  <a:lnTo>
                    <a:pt x="75" y="232"/>
                  </a:lnTo>
                  <a:lnTo>
                    <a:pt x="65" y="213"/>
                  </a:lnTo>
                  <a:lnTo>
                    <a:pt x="55" y="194"/>
                  </a:lnTo>
                  <a:lnTo>
                    <a:pt x="44" y="175"/>
                  </a:lnTo>
                  <a:lnTo>
                    <a:pt x="32" y="156"/>
                  </a:lnTo>
                  <a:lnTo>
                    <a:pt x="25" y="146"/>
                  </a:lnTo>
                  <a:lnTo>
                    <a:pt x="19" y="137"/>
                  </a:lnTo>
                  <a:lnTo>
                    <a:pt x="11" y="129"/>
                  </a:lnTo>
                  <a:lnTo>
                    <a:pt x="7" y="121"/>
                  </a:lnTo>
                  <a:lnTo>
                    <a:pt x="4" y="113"/>
                  </a:lnTo>
                  <a:lnTo>
                    <a:pt x="2" y="106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85"/>
                  </a:lnTo>
                  <a:lnTo>
                    <a:pt x="0" y="73"/>
                  </a:lnTo>
                  <a:lnTo>
                    <a:pt x="2" y="64"/>
                  </a:lnTo>
                  <a:lnTo>
                    <a:pt x="4" y="54"/>
                  </a:lnTo>
                  <a:lnTo>
                    <a:pt x="6" y="46"/>
                  </a:lnTo>
                  <a:lnTo>
                    <a:pt x="7" y="39"/>
                  </a:lnTo>
                  <a:lnTo>
                    <a:pt x="11" y="31"/>
                  </a:lnTo>
                  <a:lnTo>
                    <a:pt x="15" y="25"/>
                  </a:lnTo>
                  <a:lnTo>
                    <a:pt x="21" y="19"/>
                  </a:lnTo>
                  <a:lnTo>
                    <a:pt x="25" y="14"/>
                  </a:lnTo>
                  <a:lnTo>
                    <a:pt x="30" y="10"/>
                  </a:lnTo>
                  <a:lnTo>
                    <a:pt x="36" y="8"/>
                  </a:lnTo>
                  <a:lnTo>
                    <a:pt x="44" y="4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6017540" y="1066712"/>
              <a:ext cx="578227" cy="767226"/>
            </a:xfrm>
            <a:custGeom>
              <a:avLst/>
              <a:gdLst>
                <a:gd name="T0" fmla="*/ 804647 w 1391"/>
                <a:gd name="T1" fmla="*/ 6346 h 1655"/>
                <a:gd name="T2" fmla="*/ 879313 w 1391"/>
                <a:gd name="T3" fmla="*/ 32524 h 1655"/>
                <a:gd name="T4" fmla="*/ 973837 w 1391"/>
                <a:gd name="T5" fmla="*/ 77741 h 1655"/>
                <a:gd name="T6" fmla="*/ 1048503 w 1391"/>
                <a:gd name="T7" fmla="*/ 123750 h 1655"/>
                <a:gd name="T8" fmla="*/ 1083453 w 1391"/>
                <a:gd name="T9" fmla="*/ 163414 h 1655"/>
                <a:gd name="T10" fmla="*/ 1101723 w 1391"/>
                <a:gd name="T11" fmla="*/ 204664 h 1655"/>
                <a:gd name="T12" fmla="*/ 1103311 w 1391"/>
                <a:gd name="T13" fmla="*/ 253053 h 1655"/>
                <a:gd name="T14" fmla="*/ 1094574 w 1391"/>
                <a:gd name="T15" fmla="*/ 306202 h 1655"/>
                <a:gd name="T16" fmla="*/ 1074716 w 1391"/>
                <a:gd name="T17" fmla="*/ 358558 h 1655"/>
                <a:gd name="T18" fmla="*/ 1042943 w 1391"/>
                <a:gd name="T19" fmla="*/ 418847 h 1655"/>
                <a:gd name="T20" fmla="*/ 1006404 w 1391"/>
                <a:gd name="T21" fmla="*/ 511660 h 1655"/>
                <a:gd name="T22" fmla="*/ 972248 w 1391"/>
                <a:gd name="T23" fmla="*/ 624304 h 1655"/>
                <a:gd name="T24" fmla="*/ 942064 w 1391"/>
                <a:gd name="T25" fmla="*/ 755194 h 1655"/>
                <a:gd name="T26" fmla="*/ 938887 w 1391"/>
                <a:gd name="T27" fmla="*/ 767886 h 1655"/>
                <a:gd name="T28" fmla="*/ 932532 w 1391"/>
                <a:gd name="T29" fmla="*/ 802790 h 1655"/>
                <a:gd name="T30" fmla="*/ 920618 w 1391"/>
                <a:gd name="T31" fmla="*/ 860699 h 1655"/>
                <a:gd name="T32" fmla="*/ 905526 w 1391"/>
                <a:gd name="T33" fmla="*/ 943199 h 1655"/>
                <a:gd name="T34" fmla="*/ 885668 w 1391"/>
                <a:gd name="T35" fmla="*/ 1046324 h 1655"/>
                <a:gd name="T36" fmla="*/ 861044 w 1391"/>
                <a:gd name="T37" fmla="*/ 1174041 h 1655"/>
                <a:gd name="T38" fmla="*/ 837214 w 1391"/>
                <a:gd name="T39" fmla="*/ 1259714 h 1655"/>
                <a:gd name="T40" fmla="*/ 804647 w 1391"/>
                <a:gd name="T41" fmla="*/ 1291445 h 1655"/>
                <a:gd name="T42" fmla="*/ 764931 w 1391"/>
                <a:gd name="T43" fmla="*/ 1309690 h 1655"/>
                <a:gd name="T44" fmla="*/ 711711 w 1391"/>
                <a:gd name="T45" fmla="*/ 1311276 h 1655"/>
                <a:gd name="T46" fmla="*/ 663258 w 1391"/>
                <a:gd name="T47" fmla="*/ 1301757 h 1655"/>
                <a:gd name="T48" fmla="*/ 635457 w 1391"/>
                <a:gd name="T49" fmla="*/ 1282719 h 1655"/>
                <a:gd name="T50" fmla="*/ 629102 w 1391"/>
                <a:gd name="T51" fmla="*/ 1253368 h 1655"/>
                <a:gd name="T52" fmla="*/ 630691 w 1391"/>
                <a:gd name="T53" fmla="*/ 1225603 h 1655"/>
                <a:gd name="T54" fmla="*/ 633868 w 1391"/>
                <a:gd name="T55" fmla="*/ 1183560 h 1655"/>
                <a:gd name="T56" fmla="*/ 638634 w 1391"/>
                <a:gd name="T57" fmla="*/ 1130411 h 1655"/>
                <a:gd name="T58" fmla="*/ 656903 w 1391"/>
                <a:gd name="T59" fmla="*/ 976516 h 1655"/>
                <a:gd name="T60" fmla="*/ 670407 w 1391"/>
                <a:gd name="T61" fmla="*/ 834521 h 1655"/>
                <a:gd name="T62" fmla="*/ 681527 w 1391"/>
                <a:gd name="T63" fmla="*/ 705218 h 1655"/>
                <a:gd name="T64" fmla="*/ 691853 w 1391"/>
                <a:gd name="T65" fmla="*/ 580674 h 1655"/>
                <a:gd name="T66" fmla="*/ 698208 w 1391"/>
                <a:gd name="T67" fmla="*/ 471203 h 1655"/>
                <a:gd name="T68" fmla="*/ 701385 w 1391"/>
                <a:gd name="T69" fmla="*/ 376804 h 1655"/>
                <a:gd name="T70" fmla="*/ 699796 w 1391"/>
                <a:gd name="T71" fmla="*/ 326034 h 1655"/>
                <a:gd name="T72" fmla="*/ 687087 w 1391"/>
                <a:gd name="T73" fmla="*/ 306202 h 1655"/>
                <a:gd name="T74" fmla="*/ 666435 w 1391"/>
                <a:gd name="T75" fmla="*/ 297477 h 1655"/>
                <a:gd name="T76" fmla="*/ 610038 w 1391"/>
                <a:gd name="T77" fmla="*/ 297477 h 1655"/>
                <a:gd name="T78" fmla="*/ 519486 w 1391"/>
                <a:gd name="T79" fmla="*/ 320481 h 1655"/>
                <a:gd name="T80" fmla="*/ 439259 w 1391"/>
                <a:gd name="T81" fmla="*/ 347453 h 1655"/>
                <a:gd name="T82" fmla="*/ 318523 w 1391"/>
                <a:gd name="T83" fmla="*/ 383943 h 1655"/>
                <a:gd name="T84" fmla="*/ 230353 w 1391"/>
                <a:gd name="T85" fmla="*/ 405361 h 1655"/>
                <a:gd name="T86" fmla="*/ 172368 w 1391"/>
                <a:gd name="T87" fmla="*/ 413294 h 1655"/>
                <a:gd name="T88" fmla="*/ 137417 w 1391"/>
                <a:gd name="T89" fmla="*/ 406948 h 1655"/>
                <a:gd name="T90" fmla="*/ 103262 w 1391"/>
                <a:gd name="T91" fmla="*/ 388703 h 1655"/>
                <a:gd name="T92" fmla="*/ 69900 w 1391"/>
                <a:gd name="T93" fmla="*/ 360938 h 1655"/>
                <a:gd name="T94" fmla="*/ 36539 w 1391"/>
                <a:gd name="T95" fmla="*/ 335554 h 1655"/>
                <a:gd name="T96" fmla="*/ 11915 w 1391"/>
                <a:gd name="T97" fmla="*/ 314135 h 1655"/>
                <a:gd name="T98" fmla="*/ 0 w 1391"/>
                <a:gd name="T99" fmla="*/ 295890 h 1655"/>
                <a:gd name="T100" fmla="*/ 1589 w 1391"/>
                <a:gd name="T101" fmla="*/ 276058 h 1655"/>
                <a:gd name="T102" fmla="*/ 11915 w 1391"/>
                <a:gd name="T103" fmla="*/ 260986 h 1655"/>
                <a:gd name="T104" fmla="*/ 34950 w 1391"/>
                <a:gd name="T105" fmla="*/ 253053 h 1655"/>
                <a:gd name="T106" fmla="*/ 101673 w 1391"/>
                <a:gd name="T107" fmla="*/ 245121 h 1655"/>
                <a:gd name="T108" fmla="*/ 216055 w 1391"/>
                <a:gd name="T109" fmla="*/ 226875 h 1655"/>
                <a:gd name="T110" fmla="*/ 318523 w 1391"/>
                <a:gd name="T111" fmla="*/ 203077 h 1655"/>
                <a:gd name="T112" fmla="*/ 411458 w 1391"/>
                <a:gd name="T113" fmla="*/ 172140 h 1655"/>
                <a:gd name="T114" fmla="*/ 499628 w 1391"/>
                <a:gd name="T115" fmla="*/ 138822 h 1655"/>
                <a:gd name="T116" fmla="*/ 640222 w 1391"/>
                <a:gd name="T117" fmla="*/ 65841 h 1655"/>
                <a:gd name="T118" fmla="*/ 725215 w 1391"/>
                <a:gd name="T119" fmla="*/ 12692 h 1655"/>
                <a:gd name="T120" fmla="*/ 760959 w 1391"/>
                <a:gd name="T121" fmla="*/ 0 h 16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91" h="1655">
                  <a:moveTo>
                    <a:pt x="958" y="0"/>
                  </a:moveTo>
                  <a:lnTo>
                    <a:pt x="969" y="2"/>
                  </a:lnTo>
                  <a:lnTo>
                    <a:pt x="983" y="2"/>
                  </a:lnTo>
                  <a:lnTo>
                    <a:pt x="998" y="4"/>
                  </a:lnTo>
                  <a:lnTo>
                    <a:pt x="1013" y="8"/>
                  </a:lnTo>
                  <a:lnTo>
                    <a:pt x="1030" y="12"/>
                  </a:lnTo>
                  <a:lnTo>
                    <a:pt x="1048" y="18"/>
                  </a:lnTo>
                  <a:lnTo>
                    <a:pt x="1067" y="24"/>
                  </a:lnTo>
                  <a:lnTo>
                    <a:pt x="1086" y="31"/>
                  </a:lnTo>
                  <a:lnTo>
                    <a:pt x="1107" y="41"/>
                  </a:lnTo>
                  <a:lnTo>
                    <a:pt x="1128" y="50"/>
                  </a:lnTo>
                  <a:lnTo>
                    <a:pt x="1151" y="60"/>
                  </a:lnTo>
                  <a:lnTo>
                    <a:pt x="1176" y="71"/>
                  </a:lnTo>
                  <a:lnTo>
                    <a:pt x="1201" y="85"/>
                  </a:lnTo>
                  <a:lnTo>
                    <a:pt x="1226" y="98"/>
                  </a:lnTo>
                  <a:lnTo>
                    <a:pt x="1255" y="114"/>
                  </a:lnTo>
                  <a:lnTo>
                    <a:pt x="1282" y="129"/>
                  </a:lnTo>
                  <a:lnTo>
                    <a:pt x="1295" y="139"/>
                  </a:lnTo>
                  <a:lnTo>
                    <a:pt x="1309" y="148"/>
                  </a:lnTo>
                  <a:lnTo>
                    <a:pt x="1320" y="156"/>
                  </a:lnTo>
                  <a:lnTo>
                    <a:pt x="1330" y="166"/>
                  </a:lnTo>
                  <a:lnTo>
                    <a:pt x="1340" y="175"/>
                  </a:lnTo>
                  <a:lnTo>
                    <a:pt x="1349" y="185"/>
                  </a:lnTo>
                  <a:lnTo>
                    <a:pt x="1357" y="196"/>
                  </a:lnTo>
                  <a:lnTo>
                    <a:pt x="1364" y="206"/>
                  </a:lnTo>
                  <a:lnTo>
                    <a:pt x="1370" y="215"/>
                  </a:lnTo>
                  <a:lnTo>
                    <a:pt x="1376" y="225"/>
                  </a:lnTo>
                  <a:lnTo>
                    <a:pt x="1380" y="237"/>
                  </a:lnTo>
                  <a:lnTo>
                    <a:pt x="1384" y="246"/>
                  </a:lnTo>
                  <a:lnTo>
                    <a:pt x="1387" y="258"/>
                  </a:lnTo>
                  <a:lnTo>
                    <a:pt x="1389" y="269"/>
                  </a:lnTo>
                  <a:lnTo>
                    <a:pt x="1391" y="281"/>
                  </a:lnTo>
                  <a:lnTo>
                    <a:pt x="1391" y="292"/>
                  </a:lnTo>
                  <a:lnTo>
                    <a:pt x="1391" y="306"/>
                  </a:lnTo>
                  <a:lnTo>
                    <a:pt x="1389" y="319"/>
                  </a:lnTo>
                  <a:lnTo>
                    <a:pt x="1387" y="333"/>
                  </a:lnTo>
                  <a:lnTo>
                    <a:pt x="1386" y="346"/>
                  </a:lnTo>
                  <a:lnTo>
                    <a:pt x="1384" y="359"/>
                  </a:lnTo>
                  <a:lnTo>
                    <a:pt x="1382" y="373"/>
                  </a:lnTo>
                  <a:lnTo>
                    <a:pt x="1378" y="386"/>
                  </a:lnTo>
                  <a:lnTo>
                    <a:pt x="1374" y="400"/>
                  </a:lnTo>
                  <a:lnTo>
                    <a:pt x="1368" y="413"/>
                  </a:lnTo>
                  <a:lnTo>
                    <a:pt x="1364" y="425"/>
                  </a:lnTo>
                  <a:lnTo>
                    <a:pt x="1359" y="438"/>
                  </a:lnTo>
                  <a:lnTo>
                    <a:pt x="1353" y="452"/>
                  </a:lnTo>
                  <a:lnTo>
                    <a:pt x="1345" y="465"/>
                  </a:lnTo>
                  <a:lnTo>
                    <a:pt x="1338" y="480"/>
                  </a:lnTo>
                  <a:lnTo>
                    <a:pt x="1330" y="494"/>
                  </a:lnTo>
                  <a:lnTo>
                    <a:pt x="1322" y="507"/>
                  </a:lnTo>
                  <a:lnTo>
                    <a:pt x="1313" y="528"/>
                  </a:lnTo>
                  <a:lnTo>
                    <a:pt x="1303" y="549"/>
                  </a:lnTo>
                  <a:lnTo>
                    <a:pt x="1293" y="572"/>
                  </a:lnTo>
                  <a:lnTo>
                    <a:pt x="1286" y="595"/>
                  </a:lnTo>
                  <a:lnTo>
                    <a:pt x="1276" y="620"/>
                  </a:lnTo>
                  <a:lnTo>
                    <a:pt x="1267" y="645"/>
                  </a:lnTo>
                  <a:lnTo>
                    <a:pt x="1259" y="672"/>
                  </a:lnTo>
                  <a:lnTo>
                    <a:pt x="1249" y="699"/>
                  </a:lnTo>
                  <a:lnTo>
                    <a:pt x="1242" y="728"/>
                  </a:lnTo>
                  <a:lnTo>
                    <a:pt x="1232" y="757"/>
                  </a:lnTo>
                  <a:lnTo>
                    <a:pt x="1224" y="787"/>
                  </a:lnTo>
                  <a:lnTo>
                    <a:pt x="1217" y="818"/>
                  </a:lnTo>
                  <a:lnTo>
                    <a:pt x="1209" y="851"/>
                  </a:lnTo>
                  <a:lnTo>
                    <a:pt x="1201" y="883"/>
                  </a:lnTo>
                  <a:lnTo>
                    <a:pt x="1194" y="918"/>
                  </a:lnTo>
                  <a:lnTo>
                    <a:pt x="1186" y="952"/>
                  </a:lnTo>
                  <a:lnTo>
                    <a:pt x="1186" y="954"/>
                  </a:lnTo>
                  <a:lnTo>
                    <a:pt x="1184" y="958"/>
                  </a:lnTo>
                  <a:lnTo>
                    <a:pt x="1184" y="962"/>
                  </a:lnTo>
                  <a:lnTo>
                    <a:pt x="1182" y="968"/>
                  </a:lnTo>
                  <a:lnTo>
                    <a:pt x="1182" y="974"/>
                  </a:lnTo>
                  <a:lnTo>
                    <a:pt x="1180" y="981"/>
                  </a:lnTo>
                  <a:lnTo>
                    <a:pt x="1178" y="991"/>
                  </a:lnTo>
                  <a:lnTo>
                    <a:pt x="1176" y="1000"/>
                  </a:lnTo>
                  <a:lnTo>
                    <a:pt x="1174" y="1012"/>
                  </a:lnTo>
                  <a:lnTo>
                    <a:pt x="1171" y="1023"/>
                  </a:lnTo>
                  <a:lnTo>
                    <a:pt x="1169" y="1037"/>
                  </a:lnTo>
                  <a:lnTo>
                    <a:pt x="1165" y="1052"/>
                  </a:lnTo>
                  <a:lnTo>
                    <a:pt x="1163" y="1068"/>
                  </a:lnTo>
                  <a:lnTo>
                    <a:pt x="1159" y="1085"/>
                  </a:lnTo>
                  <a:lnTo>
                    <a:pt x="1155" y="1104"/>
                  </a:lnTo>
                  <a:lnTo>
                    <a:pt x="1151" y="1123"/>
                  </a:lnTo>
                  <a:lnTo>
                    <a:pt x="1148" y="1142"/>
                  </a:lnTo>
                  <a:lnTo>
                    <a:pt x="1144" y="1165"/>
                  </a:lnTo>
                  <a:lnTo>
                    <a:pt x="1140" y="1189"/>
                  </a:lnTo>
                  <a:lnTo>
                    <a:pt x="1134" y="1212"/>
                  </a:lnTo>
                  <a:lnTo>
                    <a:pt x="1130" y="1236"/>
                  </a:lnTo>
                  <a:lnTo>
                    <a:pt x="1125" y="1263"/>
                  </a:lnTo>
                  <a:lnTo>
                    <a:pt x="1121" y="1290"/>
                  </a:lnTo>
                  <a:lnTo>
                    <a:pt x="1115" y="1319"/>
                  </a:lnTo>
                  <a:lnTo>
                    <a:pt x="1109" y="1350"/>
                  </a:lnTo>
                  <a:lnTo>
                    <a:pt x="1103" y="1380"/>
                  </a:lnTo>
                  <a:lnTo>
                    <a:pt x="1098" y="1413"/>
                  </a:lnTo>
                  <a:lnTo>
                    <a:pt x="1092" y="1446"/>
                  </a:lnTo>
                  <a:lnTo>
                    <a:pt x="1084" y="1480"/>
                  </a:lnTo>
                  <a:lnTo>
                    <a:pt x="1078" y="1517"/>
                  </a:lnTo>
                  <a:lnTo>
                    <a:pt x="1071" y="1553"/>
                  </a:lnTo>
                  <a:lnTo>
                    <a:pt x="1065" y="1565"/>
                  </a:lnTo>
                  <a:lnTo>
                    <a:pt x="1059" y="1576"/>
                  </a:lnTo>
                  <a:lnTo>
                    <a:pt x="1054" y="1588"/>
                  </a:lnTo>
                  <a:lnTo>
                    <a:pt x="1046" y="1597"/>
                  </a:lnTo>
                  <a:lnTo>
                    <a:pt x="1038" y="1607"/>
                  </a:lnTo>
                  <a:lnTo>
                    <a:pt x="1030" y="1615"/>
                  </a:lnTo>
                  <a:lnTo>
                    <a:pt x="1023" y="1622"/>
                  </a:lnTo>
                  <a:lnTo>
                    <a:pt x="1013" y="1628"/>
                  </a:lnTo>
                  <a:lnTo>
                    <a:pt x="1004" y="1634"/>
                  </a:lnTo>
                  <a:lnTo>
                    <a:pt x="994" y="1640"/>
                  </a:lnTo>
                  <a:lnTo>
                    <a:pt x="984" y="1643"/>
                  </a:lnTo>
                  <a:lnTo>
                    <a:pt x="973" y="1647"/>
                  </a:lnTo>
                  <a:lnTo>
                    <a:pt x="963" y="1651"/>
                  </a:lnTo>
                  <a:lnTo>
                    <a:pt x="952" y="1653"/>
                  </a:lnTo>
                  <a:lnTo>
                    <a:pt x="940" y="1653"/>
                  </a:lnTo>
                  <a:lnTo>
                    <a:pt x="929" y="1655"/>
                  </a:lnTo>
                  <a:lnTo>
                    <a:pt x="911" y="1653"/>
                  </a:lnTo>
                  <a:lnTo>
                    <a:pt x="896" y="1653"/>
                  </a:lnTo>
                  <a:lnTo>
                    <a:pt x="883" y="1651"/>
                  </a:lnTo>
                  <a:lnTo>
                    <a:pt x="869" y="1649"/>
                  </a:lnTo>
                  <a:lnTo>
                    <a:pt x="856" y="1647"/>
                  </a:lnTo>
                  <a:lnTo>
                    <a:pt x="846" y="1645"/>
                  </a:lnTo>
                  <a:lnTo>
                    <a:pt x="835" y="1641"/>
                  </a:lnTo>
                  <a:lnTo>
                    <a:pt x="827" y="1638"/>
                  </a:lnTo>
                  <a:lnTo>
                    <a:pt x="817" y="1634"/>
                  </a:lnTo>
                  <a:lnTo>
                    <a:pt x="812" y="1628"/>
                  </a:lnTo>
                  <a:lnTo>
                    <a:pt x="806" y="1622"/>
                  </a:lnTo>
                  <a:lnTo>
                    <a:pt x="800" y="1617"/>
                  </a:lnTo>
                  <a:lnTo>
                    <a:pt x="796" y="1611"/>
                  </a:lnTo>
                  <a:lnTo>
                    <a:pt x="794" y="1603"/>
                  </a:lnTo>
                  <a:lnTo>
                    <a:pt x="792" y="1595"/>
                  </a:lnTo>
                  <a:lnTo>
                    <a:pt x="792" y="1586"/>
                  </a:lnTo>
                  <a:lnTo>
                    <a:pt x="792" y="1580"/>
                  </a:lnTo>
                  <a:lnTo>
                    <a:pt x="792" y="1574"/>
                  </a:lnTo>
                  <a:lnTo>
                    <a:pt x="792" y="1569"/>
                  </a:lnTo>
                  <a:lnTo>
                    <a:pt x="792" y="1561"/>
                  </a:lnTo>
                  <a:lnTo>
                    <a:pt x="794" y="1553"/>
                  </a:lnTo>
                  <a:lnTo>
                    <a:pt x="794" y="1545"/>
                  </a:lnTo>
                  <a:lnTo>
                    <a:pt x="794" y="1536"/>
                  </a:lnTo>
                  <a:lnTo>
                    <a:pt x="796" y="1526"/>
                  </a:lnTo>
                  <a:lnTo>
                    <a:pt x="796" y="1515"/>
                  </a:lnTo>
                  <a:lnTo>
                    <a:pt x="798" y="1503"/>
                  </a:lnTo>
                  <a:lnTo>
                    <a:pt x="798" y="1492"/>
                  </a:lnTo>
                  <a:lnTo>
                    <a:pt x="800" y="1480"/>
                  </a:lnTo>
                  <a:lnTo>
                    <a:pt x="800" y="1467"/>
                  </a:lnTo>
                  <a:lnTo>
                    <a:pt x="802" y="1453"/>
                  </a:lnTo>
                  <a:lnTo>
                    <a:pt x="802" y="1440"/>
                  </a:lnTo>
                  <a:lnTo>
                    <a:pt x="804" y="1425"/>
                  </a:lnTo>
                  <a:lnTo>
                    <a:pt x="808" y="1384"/>
                  </a:lnTo>
                  <a:lnTo>
                    <a:pt x="814" y="1344"/>
                  </a:lnTo>
                  <a:lnTo>
                    <a:pt x="817" y="1306"/>
                  </a:lnTo>
                  <a:lnTo>
                    <a:pt x="823" y="1267"/>
                  </a:lnTo>
                  <a:lnTo>
                    <a:pt x="827" y="1231"/>
                  </a:lnTo>
                  <a:lnTo>
                    <a:pt x="831" y="1192"/>
                  </a:lnTo>
                  <a:lnTo>
                    <a:pt x="835" y="1156"/>
                  </a:lnTo>
                  <a:lnTo>
                    <a:pt x="839" y="1121"/>
                  </a:lnTo>
                  <a:lnTo>
                    <a:pt x="842" y="1087"/>
                  </a:lnTo>
                  <a:lnTo>
                    <a:pt x="844" y="1052"/>
                  </a:lnTo>
                  <a:lnTo>
                    <a:pt x="848" y="1018"/>
                  </a:lnTo>
                  <a:lnTo>
                    <a:pt x="850" y="985"/>
                  </a:lnTo>
                  <a:lnTo>
                    <a:pt x="854" y="952"/>
                  </a:lnTo>
                  <a:lnTo>
                    <a:pt x="856" y="920"/>
                  </a:lnTo>
                  <a:lnTo>
                    <a:pt x="858" y="889"/>
                  </a:lnTo>
                  <a:lnTo>
                    <a:pt x="860" y="858"/>
                  </a:lnTo>
                  <a:lnTo>
                    <a:pt x="864" y="826"/>
                  </a:lnTo>
                  <a:lnTo>
                    <a:pt x="865" y="793"/>
                  </a:lnTo>
                  <a:lnTo>
                    <a:pt x="869" y="762"/>
                  </a:lnTo>
                  <a:lnTo>
                    <a:pt x="871" y="732"/>
                  </a:lnTo>
                  <a:lnTo>
                    <a:pt x="873" y="703"/>
                  </a:lnTo>
                  <a:lnTo>
                    <a:pt x="875" y="674"/>
                  </a:lnTo>
                  <a:lnTo>
                    <a:pt x="877" y="647"/>
                  </a:lnTo>
                  <a:lnTo>
                    <a:pt x="879" y="620"/>
                  </a:lnTo>
                  <a:lnTo>
                    <a:pt x="879" y="594"/>
                  </a:lnTo>
                  <a:lnTo>
                    <a:pt x="881" y="569"/>
                  </a:lnTo>
                  <a:lnTo>
                    <a:pt x="881" y="544"/>
                  </a:lnTo>
                  <a:lnTo>
                    <a:pt x="883" y="521"/>
                  </a:lnTo>
                  <a:lnTo>
                    <a:pt x="883" y="498"/>
                  </a:lnTo>
                  <a:lnTo>
                    <a:pt x="883" y="475"/>
                  </a:lnTo>
                  <a:lnTo>
                    <a:pt x="883" y="453"/>
                  </a:lnTo>
                  <a:lnTo>
                    <a:pt x="883" y="432"/>
                  </a:lnTo>
                  <a:lnTo>
                    <a:pt x="883" y="425"/>
                  </a:lnTo>
                  <a:lnTo>
                    <a:pt x="883" y="419"/>
                  </a:lnTo>
                  <a:lnTo>
                    <a:pt x="881" y="411"/>
                  </a:lnTo>
                  <a:lnTo>
                    <a:pt x="879" y="405"/>
                  </a:lnTo>
                  <a:lnTo>
                    <a:pt x="877" y="400"/>
                  </a:lnTo>
                  <a:lnTo>
                    <a:pt x="873" y="396"/>
                  </a:lnTo>
                  <a:lnTo>
                    <a:pt x="869" y="392"/>
                  </a:lnTo>
                  <a:lnTo>
                    <a:pt x="865" y="386"/>
                  </a:lnTo>
                  <a:lnTo>
                    <a:pt x="862" y="384"/>
                  </a:lnTo>
                  <a:lnTo>
                    <a:pt x="856" y="380"/>
                  </a:lnTo>
                  <a:lnTo>
                    <a:pt x="850" y="379"/>
                  </a:lnTo>
                  <a:lnTo>
                    <a:pt x="844" y="375"/>
                  </a:lnTo>
                  <a:lnTo>
                    <a:pt x="839" y="375"/>
                  </a:lnTo>
                  <a:lnTo>
                    <a:pt x="831" y="373"/>
                  </a:lnTo>
                  <a:lnTo>
                    <a:pt x="823" y="373"/>
                  </a:lnTo>
                  <a:lnTo>
                    <a:pt x="816" y="373"/>
                  </a:lnTo>
                  <a:lnTo>
                    <a:pt x="792" y="373"/>
                  </a:lnTo>
                  <a:lnTo>
                    <a:pt x="768" y="375"/>
                  </a:lnTo>
                  <a:lnTo>
                    <a:pt x="743" y="380"/>
                  </a:lnTo>
                  <a:lnTo>
                    <a:pt x="716" y="386"/>
                  </a:lnTo>
                  <a:lnTo>
                    <a:pt x="687" y="394"/>
                  </a:lnTo>
                  <a:lnTo>
                    <a:pt x="672" y="398"/>
                  </a:lnTo>
                  <a:lnTo>
                    <a:pt x="654" y="404"/>
                  </a:lnTo>
                  <a:lnTo>
                    <a:pt x="639" y="407"/>
                  </a:lnTo>
                  <a:lnTo>
                    <a:pt x="622" y="413"/>
                  </a:lnTo>
                  <a:lnTo>
                    <a:pt x="604" y="419"/>
                  </a:lnTo>
                  <a:lnTo>
                    <a:pt x="587" y="427"/>
                  </a:lnTo>
                  <a:lnTo>
                    <a:pt x="553" y="438"/>
                  </a:lnTo>
                  <a:lnTo>
                    <a:pt x="520" y="448"/>
                  </a:lnTo>
                  <a:lnTo>
                    <a:pt x="487" y="457"/>
                  </a:lnTo>
                  <a:lnTo>
                    <a:pt x="457" y="467"/>
                  </a:lnTo>
                  <a:lnTo>
                    <a:pt x="430" y="475"/>
                  </a:lnTo>
                  <a:lnTo>
                    <a:pt x="401" y="484"/>
                  </a:lnTo>
                  <a:lnTo>
                    <a:pt x="376" y="490"/>
                  </a:lnTo>
                  <a:lnTo>
                    <a:pt x="353" y="496"/>
                  </a:lnTo>
                  <a:lnTo>
                    <a:pt x="330" y="501"/>
                  </a:lnTo>
                  <a:lnTo>
                    <a:pt x="309" y="507"/>
                  </a:lnTo>
                  <a:lnTo>
                    <a:pt x="290" y="511"/>
                  </a:lnTo>
                  <a:lnTo>
                    <a:pt x="270" y="515"/>
                  </a:lnTo>
                  <a:lnTo>
                    <a:pt x="255" y="517"/>
                  </a:lnTo>
                  <a:lnTo>
                    <a:pt x="240" y="519"/>
                  </a:lnTo>
                  <a:lnTo>
                    <a:pt x="228" y="521"/>
                  </a:lnTo>
                  <a:lnTo>
                    <a:pt x="217" y="521"/>
                  </a:lnTo>
                  <a:lnTo>
                    <a:pt x="207" y="521"/>
                  </a:lnTo>
                  <a:lnTo>
                    <a:pt x="199" y="519"/>
                  </a:lnTo>
                  <a:lnTo>
                    <a:pt x="190" y="519"/>
                  </a:lnTo>
                  <a:lnTo>
                    <a:pt x="182" y="515"/>
                  </a:lnTo>
                  <a:lnTo>
                    <a:pt x="173" y="513"/>
                  </a:lnTo>
                  <a:lnTo>
                    <a:pt x="165" y="509"/>
                  </a:lnTo>
                  <a:lnTo>
                    <a:pt x="155" y="505"/>
                  </a:lnTo>
                  <a:lnTo>
                    <a:pt x="148" y="501"/>
                  </a:lnTo>
                  <a:lnTo>
                    <a:pt x="138" y="496"/>
                  </a:lnTo>
                  <a:lnTo>
                    <a:pt x="130" y="490"/>
                  </a:lnTo>
                  <a:lnTo>
                    <a:pt x="121" y="484"/>
                  </a:lnTo>
                  <a:lnTo>
                    <a:pt x="113" y="478"/>
                  </a:lnTo>
                  <a:lnTo>
                    <a:pt x="105" y="471"/>
                  </a:lnTo>
                  <a:lnTo>
                    <a:pt x="96" y="463"/>
                  </a:lnTo>
                  <a:lnTo>
                    <a:pt x="88" y="455"/>
                  </a:lnTo>
                  <a:lnTo>
                    <a:pt x="79" y="446"/>
                  </a:lnTo>
                  <a:lnTo>
                    <a:pt x="69" y="440"/>
                  </a:lnTo>
                  <a:lnTo>
                    <a:pt x="61" y="434"/>
                  </a:lnTo>
                  <a:lnTo>
                    <a:pt x="54" y="428"/>
                  </a:lnTo>
                  <a:lnTo>
                    <a:pt x="46" y="423"/>
                  </a:lnTo>
                  <a:lnTo>
                    <a:pt x="38" y="417"/>
                  </a:lnTo>
                  <a:lnTo>
                    <a:pt x="31" y="411"/>
                  </a:lnTo>
                  <a:lnTo>
                    <a:pt x="25" y="405"/>
                  </a:lnTo>
                  <a:lnTo>
                    <a:pt x="19" y="402"/>
                  </a:lnTo>
                  <a:lnTo>
                    <a:pt x="15" y="396"/>
                  </a:lnTo>
                  <a:lnTo>
                    <a:pt x="11" y="390"/>
                  </a:lnTo>
                  <a:lnTo>
                    <a:pt x="7" y="386"/>
                  </a:lnTo>
                  <a:lnTo>
                    <a:pt x="4" y="382"/>
                  </a:lnTo>
                  <a:lnTo>
                    <a:pt x="2" y="377"/>
                  </a:lnTo>
                  <a:lnTo>
                    <a:pt x="0" y="373"/>
                  </a:lnTo>
                  <a:lnTo>
                    <a:pt x="0" y="369"/>
                  </a:lnTo>
                  <a:lnTo>
                    <a:pt x="0" y="365"/>
                  </a:lnTo>
                  <a:lnTo>
                    <a:pt x="0" y="359"/>
                  </a:lnTo>
                  <a:lnTo>
                    <a:pt x="0" y="354"/>
                  </a:lnTo>
                  <a:lnTo>
                    <a:pt x="2" y="348"/>
                  </a:lnTo>
                  <a:lnTo>
                    <a:pt x="4" y="344"/>
                  </a:lnTo>
                  <a:lnTo>
                    <a:pt x="6" y="340"/>
                  </a:lnTo>
                  <a:lnTo>
                    <a:pt x="9" y="336"/>
                  </a:lnTo>
                  <a:lnTo>
                    <a:pt x="11" y="333"/>
                  </a:lnTo>
                  <a:lnTo>
                    <a:pt x="15" y="329"/>
                  </a:lnTo>
                  <a:lnTo>
                    <a:pt x="21" y="327"/>
                  </a:lnTo>
                  <a:lnTo>
                    <a:pt x="27" y="325"/>
                  </a:lnTo>
                  <a:lnTo>
                    <a:pt x="31" y="323"/>
                  </a:lnTo>
                  <a:lnTo>
                    <a:pt x="38" y="321"/>
                  </a:lnTo>
                  <a:lnTo>
                    <a:pt x="44" y="319"/>
                  </a:lnTo>
                  <a:lnTo>
                    <a:pt x="52" y="319"/>
                  </a:lnTo>
                  <a:lnTo>
                    <a:pt x="59" y="319"/>
                  </a:lnTo>
                  <a:lnTo>
                    <a:pt x="67" y="319"/>
                  </a:lnTo>
                  <a:lnTo>
                    <a:pt x="98" y="313"/>
                  </a:lnTo>
                  <a:lnTo>
                    <a:pt x="128" y="309"/>
                  </a:lnTo>
                  <a:lnTo>
                    <a:pt x="159" y="306"/>
                  </a:lnTo>
                  <a:lnTo>
                    <a:pt x="188" y="302"/>
                  </a:lnTo>
                  <a:lnTo>
                    <a:pt x="217" y="296"/>
                  </a:lnTo>
                  <a:lnTo>
                    <a:pt x="244" y="292"/>
                  </a:lnTo>
                  <a:lnTo>
                    <a:pt x="272" y="286"/>
                  </a:lnTo>
                  <a:lnTo>
                    <a:pt x="299" y="281"/>
                  </a:lnTo>
                  <a:lnTo>
                    <a:pt x="326" y="275"/>
                  </a:lnTo>
                  <a:lnTo>
                    <a:pt x="351" y="269"/>
                  </a:lnTo>
                  <a:lnTo>
                    <a:pt x="376" y="263"/>
                  </a:lnTo>
                  <a:lnTo>
                    <a:pt x="401" y="256"/>
                  </a:lnTo>
                  <a:lnTo>
                    <a:pt x="426" y="248"/>
                  </a:lnTo>
                  <a:lnTo>
                    <a:pt x="449" y="240"/>
                  </a:lnTo>
                  <a:lnTo>
                    <a:pt x="472" y="233"/>
                  </a:lnTo>
                  <a:lnTo>
                    <a:pt x="495" y="223"/>
                  </a:lnTo>
                  <a:lnTo>
                    <a:pt x="518" y="217"/>
                  </a:lnTo>
                  <a:lnTo>
                    <a:pt x="541" y="210"/>
                  </a:lnTo>
                  <a:lnTo>
                    <a:pt x="562" y="202"/>
                  </a:lnTo>
                  <a:lnTo>
                    <a:pt x="585" y="192"/>
                  </a:lnTo>
                  <a:lnTo>
                    <a:pt x="608" y="185"/>
                  </a:lnTo>
                  <a:lnTo>
                    <a:pt x="629" y="175"/>
                  </a:lnTo>
                  <a:lnTo>
                    <a:pt x="652" y="166"/>
                  </a:lnTo>
                  <a:lnTo>
                    <a:pt x="675" y="154"/>
                  </a:lnTo>
                  <a:lnTo>
                    <a:pt x="720" y="133"/>
                  </a:lnTo>
                  <a:lnTo>
                    <a:pt x="762" y="108"/>
                  </a:lnTo>
                  <a:lnTo>
                    <a:pt x="806" y="83"/>
                  </a:lnTo>
                  <a:lnTo>
                    <a:pt x="850" y="54"/>
                  </a:lnTo>
                  <a:lnTo>
                    <a:pt x="867" y="43"/>
                  </a:lnTo>
                  <a:lnTo>
                    <a:pt x="885" y="31"/>
                  </a:lnTo>
                  <a:lnTo>
                    <a:pt x="900" y="24"/>
                  </a:lnTo>
                  <a:lnTo>
                    <a:pt x="913" y="16"/>
                  </a:lnTo>
                  <a:lnTo>
                    <a:pt x="927" y="8"/>
                  </a:lnTo>
                  <a:lnTo>
                    <a:pt x="938" y="4"/>
                  </a:lnTo>
                  <a:lnTo>
                    <a:pt x="948" y="2"/>
                  </a:lnTo>
                  <a:lnTo>
                    <a:pt x="95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3972" y="1752299"/>
              <a:ext cx="407085" cy="188327"/>
            </a:xfrm>
            <a:custGeom>
              <a:avLst/>
              <a:gdLst>
                <a:gd name="T0" fmla="*/ 526513 w 981"/>
                <a:gd name="T1" fmla="*/ 1591 h 405"/>
                <a:gd name="T2" fmla="*/ 554266 w 981"/>
                <a:gd name="T3" fmla="*/ 6366 h 405"/>
                <a:gd name="T4" fmla="*/ 585983 w 981"/>
                <a:gd name="T5" fmla="*/ 16710 h 405"/>
                <a:gd name="T6" fmla="*/ 620873 w 981"/>
                <a:gd name="T7" fmla="*/ 32624 h 405"/>
                <a:gd name="T8" fmla="*/ 658934 w 981"/>
                <a:gd name="T9" fmla="*/ 53312 h 405"/>
                <a:gd name="T10" fmla="*/ 696995 w 981"/>
                <a:gd name="T11" fmla="*/ 79571 h 405"/>
                <a:gd name="T12" fmla="*/ 726334 w 981"/>
                <a:gd name="T13" fmla="*/ 104238 h 405"/>
                <a:gd name="T14" fmla="*/ 748536 w 981"/>
                <a:gd name="T15" fmla="*/ 128905 h 405"/>
                <a:gd name="T16" fmla="*/ 764395 w 981"/>
                <a:gd name="T17" fmla="*/ 149593 h 405"/>
                <a:gd name="T18" fmla="*/ 774703 w 981"/>
                <a:gd name="T19" fmla="*/ 169486 h 405"/>
                <a:gd name="T20" fmla="*/ 777875 w 981"/>
                <a:gd name="T21" fmla="*/ 187787 h 405"/>
                <a:gd name="T22" fmla="*/ 776289 w 981"/>
                <a:gd name="T23" fmla="*/ 205293 h 405"/>
                <a:gd name="T24" fmla="*/ 766774 w 981"/>
                <a:gd name="T25" fmla="*/ 222003 h 405"/>
                <a:gd name="T26" fmla="*/ 750122 w 981"/>
                <a:gd name="T27" fmla="*/ 225981 h 405"/>
                <a:gd name="T28" fmla="*/ 675586 w 981"/>
                <a:gd name="T29" fmla="*/ 227573 h 405"/>
                <a:gd name="T30" fmla="*/ 605807 w 981"/>
                <a:gd name="T31" fmla="*/ 237121 h 405"/>
                <a:gd name="T32" fmla="*/ 544750 w 981"/>
                <a:gd name="T33" fmla="*/ 250648 h 405"/>
                <a:gd name="T34" fmla="*/ 499553 w 981"/>
                <a:gd name="T35" fmla="*/ 261788 h 405"/>
                <a:gd name="T36" fmla="*/ 456734 w 981"/>
                <a:gd name="T37" fmla="*/ 270541 h 405"/>
                <a:gd name="T38" fmla="*/ 420259 w 981"/>
                <a:gd name="T39" fmla="*/ 278498 h 405"/>
                <a:gd name="T40" fmla="*/ 388541 w 981"/>
                <a:gd name="T41" fmla="*/ 285659 h 405"/>
                <a:gd name="T42" fmla="*/ 360788 w 981"/>
                <a:gd name="T43" fmla="*/ 292025 h 405"/>
                <a:gd name="T44" fmla="*/ 337793 w 981"/>
                <a:gd name="T45" fmla="*/ 296799 h 405"/>
                <a:gd name="T46" fmla="*/ 319555 w 981"/>
                <a:gd name="T47" fmla="*/ 300778 h 405"/>
                <a:gd name="T48" fmla="*/ 307661 w 981"/>
                <a:gd name="T49" fmla="*/ 303961 h 405"/>
                <a:gd name="T50" fmla="*/ 298146 w 981"/>
                <a:gd name="T51" fmla="*/ 305552 h 405"/>
                <a:gd name="T52" fmla="*/ 294181 w 981"/>
                <a:gd name="T53" fmla="*/ 305552 h 405"/>
                <a:gd name="T54" fmla="*/ 258499 w 981"/>
                <a:gd name="T55" fmla="*/ 313509 h 405"/>
                <a:gd name="T56" fmla="*/ 214887 w 981"/>
                <a:gd name="T57" fmla="*/ 320671 h 405"/>
                <a:gd name="T58" fmla="*/ 181583 w 981"/>
                <a:gd name="T59" fmla="*/ 322262 h 405"/>
                <a:gd name="T60" fmla="*/ 144315 w 981"/>
                <a:gd name="T61" fmla="*/ 320671 h 405"/>
                <a:gd name="T62" fmla="*/ 112598 w 981"/>
                <a:gd name="T63" fmla="*/ 316692 h 405"/>
                <a:gd name="T64" fmla="*/ 84052 w 981"/>
                <a:gd name="T65" fmla="*/ 307144 h 405"/>
                <a:gd name="T66" fmla="*/ 59471 w 981"/>
                <a:gd name="T67" fmla="*/ 295208 h 405"/>
                <a:gd name="T68" fmla="*/ 41233 w 981"/>
                <a:gd name="T69" fmla="*/ 280089 h 405"/>
                <a:gd name="T70" fmla="*/ 21409 w 981"/>
                <a:gd name="T71" fmla="*/ 252240 h 405"/>
                <a:gd name="T72" fmla="*/ 4758 w 981"/>
                <a:gd name="T73" fmla="*/ 220411 h 405"/>
                <a:gd name="T74" fmla="*/ 0 w 981"/>
                <a:gd name="T75" fmla="*/ 187787 h 405"/>
                <a:gd name="T76" fmla="*/ 1586 w 981"/>
                <a:gd name="T77" fmla="*/ 169486 h 405"/>
                <a:gd name="T78" fmla="*/ 7929 w 981"/>
                <a:gd name="T79" fmla="*/ 154367 h 405"/>
                <a:gd name="T80" fmla="*/ 18238 w 981"/>
                <a:gd name="T81" fmla="*/ 144023 h 405"/>
                <a:gd name="T82" fmla="*/ 31718 w 981"/>
                <a:gd name="T83" fmla="*/ 137658 h 405"/>
                <a:gd name="T84" fmla="*/ 49955 w 981"/>
                <a:gd name="T85" fmla="*/ 134475 h 405"/>
                <a:gd name="T86" fmla="*/ 147487 w 981"/>
                <a:gd name="T87" fmla="*/ 119356 h 405"/>
                <a:gd name="T88" fmla="*/ 256120 w 981"/>
                <a:gd name="T89" fmla="*/ 91506 h 405"/>
                <a:gd name="T90" fmla="*/ 317969 w 981"/>
                <a:gd name="T91" fmla="*/ 72409 h 405"/>
                <a:gd name="T92" fmla="*/ 377440 w 981"/>
                <a:gd name="T93" fmla="*/ 47743 h 405"/>
                <a:gd name="T94" fmla="*/ 418673 w 981"/>
                <a:gd name="T95" fmla="*/ 29441 h 405"/>
                <a:gd name="T96" fmla="*/ 446426 w 981"/>
                <a:gd name="T97" fmla="*/ 16710 h 405"/>
                <a:gd name="T98" fmla="*/ 468628 w 981"/>
                <a:gd name="T99" fmla="*/ 9549 h 405"/>
                <a:gd name="T100" fmla="*/ 488452 w 981"/>
                <a:gd name="T101" fmla="*/ 3183 h 405"/>
                <a:gd name="T102" fmla="*/ 503517 w 981"/>
                <a:gd name="T103" fmla="*/ 0 h 405"/>
                <a:gd name="T104" fmla="*/ 511447 w 981"/>
                <a:gd name="T105" fmla="*/ 0 h 40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81" h="405">
                  <a:moveTo>
                    <a:pt x="645" y="0"/>
                  </a:moveTo>
                  <a:lnTo>
                    <a:pt x="655" y="0"/>
                  </a:lnTo>
                  <a:lnTo>
                    <a:pt x="664" y="2"/>
                  </a:lnTo>
                  <a:lnTo>
                    <a:pt x="676" y="4"/>
                  </a:lnTo>
                  <a:lnTo>
                    <a:pt x="687" y="6"/>
                  </a:lnTo>
                  <a:lnTo>
                    <a:pt x="699" y="8"/>
                  </a:lnTo>
                  <a:lnTo>
                    <a:pt x="712" y="12"/>
                  </a:lnTo>
                  <a:lnTo>
                    <a:pt x="726" y="16"/>
                  </a:lnTo>
                  <a:lnTo>
                    <a:pt x="739" y="21"/>
                  </a:lnTo>
                  <a:lnTo>
                    <a:pt x="753" y="27"/>
                  </a:lnTo>
                  <a:lnTo>
                    <a:pt x="768" y="33"/>
                  </a:lnTo>
                  <a:lnTo>
                    <a:pt x="783" y="41"/>
                  </a:lnTo>
                  <a:lnTo>
                    <a:pt x="799" y="48"/>
                  </a:lnTo>
                  <a:lnTo>
                    <a:pt x="814" y="58"/>
                  </a:lnTo>
                  <a:lnTo>
                    <a:pt x="831" y="67"/>
                  </a:lnTo>
                  <a:lnTo>
                    <a:pt x="848" y="77"/>
                  </a:lnTo>
                  <a:lnTo>
                    <a:pt x="868" y="89"/>
                  </a:lnTo>
                  <a:lnTo>
                    <a:pt x="879" y="100"/>
                  </a:lnTo>
                  <a:lnTo>
                    <a:pt x="893" y="110"/>
                  </a:lnTo>
                  <a:lnTo>
                    <a:pt x="904" y="121"/>
                  </a:lnTo>
                  <a:lnTo>
                    <a:pt x="916" y="131"/>
                  </a:lnTo>
                  <a:lnTo>
                    <a:pt x="925" y="142"/>
                  </a:lnTo>
                  <a:lnTo>
                    <a:pt x="935" y="152"/>
                  </a:lnTo>
                  <a:lnTo>
                    <a:pt x="944" y="162"/>
                  </a:lnTo>
                  <a:lnTo>
                    <a:pt x="950" y="171"/>
                  </a:lnTo>
                  <a:lnTo>
                    <a:pt x="958" y="179"/>
                  </a:lnTo>
                  <a:lnTo>
                    <a:pt x="964" y="188"/>
                  </a:lnTo>
                  <a:lnTo>
                    <a:pt x="969" y="196"/>
                  </a:lnTo>
                  <a:lnTo>
                    <a:pt x="973" y="206"/>
                  </a:lnTo>
                  <a:lnTo>
                    <a:pt x="977" y="213"/>
                  </a:lnTo>
                  <a:lnTo>
                    <a:pt x="979" y="221"/>
                  </a:lnTo>
                  <a:lnTo>
                    <a:pt x="981" y="229"/>
                  </a:lnTo>
                  <a:lnTo>
                    <a:pt x="981" y="236"/>
                  </a:lnTo>
                  <a:lnTo>
                    <a:pt x="981" y="242"/>
                  </a:lnTo>
                  <a:lnTo>
                    <a:pt x="981" y="248"/>
                  </a:lnTo>
                  <a:lnTo>
                    <a:pt x="979" y="258"/>
                  </a:lnTo>
                  <a:lnTo>
                    <a:pt x="975" y="267"/>
                  </a:lnTo>
                  <a:lnTo>
                    <a:pt x="971" y="273"/>
                  </a:lnTo>
                  <a:lnTo>
                    <a:pt x="967" y="279"/>
                  </a:lnTo>
                  <a:lnTo>
                    <a:pt x="962" y="281"/>
                  </a:lnTo>
                  <a:lnTo>
                    <a:pt x="954" y="282"/>
                  </a:lnTo>
                  <a:lnTo>
                    <a:pt x="946" y="284"/>
                  </a:lnTo>
                  <a:lnTo>
                    <a:pt x="914" y="284"/>
                  </a:lnTo>
                  <a:lnTo>
                    <a:pt x="883" y="284"/>
                  </a:lnTo>
                  <a:lnTo>
                    <a:pt x="852" y="286"/>
                  </a:lnTo>
                  <a:lnTo>
                    <a:pt x="822" y="290"/>
                  </a:lnTo>
                  <a:lnTo>
                    <a:pt x="793" y="294"/>
                  </a:lnTo>
                  <a:lnTo>
                    <a:pt x="764" y="298"/>
                  </a:lnTo>
                  <a:lnTo>
                    <a:pt x="735" y="304"/>
                  </a:lnTo>
                  <a:lnTo>
                    <a:pt x="706" y="311"/>
                  </a:lnTo>
                  <a:lnTo>
                    <a:pt x="687" y="315"/>
                  </a:lnTo>
                  <a:lnTo>
                    <a:pt x="666" y="319"/>
                  </a:lnTo>
                  <a:lnTo>
                    <a:pt x="647" y="325"/>
                  </a:lnTo>
                  <a:lnTo>
                    <a:pt x="630" y="329"/>
                  </a:lnTo>
                  <a:lnTo>
                    <a:pt x="610" y="332"/>
                  </a:lnTo>
                  <a:lnTo>
                    <a:pt x="593" y="336"/>
                  </a:lnTo>
                  <a:lnTo>
                    <a:pt x="576" y="340"/>
                  </a:lnTo>
                  <a:lnTo>
                    <a:pt x="561" y="342"/>
                  </a:lnTo>
                  <a:lnTo>
                    <a:pt x="545" y="346"/>
                  </a:lnTo>
                  <a:lnTo>
                    <a:pt x="530" y="350"/>
                  </a:lnTo>
                  <a:lnTo>
                    <a:pt x="516" y="352"/>
                  </a:lnTo>
                  <a:lnTo>
                    <a:pt x="503" y="355"/>
                  </a:lnTo>
                  <a:lnTo>
                    <a:pt x="490" y="359"/>
                  </a:lnTo>
                  <a:lnTo>
                    <a:pt x="478" y="361"/>
                  </a:lnTo>
                  <a:lnTo>
                    <a:pt x="467" y="363"/>
                  </a:lnTo>
                  <a:lnTo>
                    <a:pt x="455" y="367"/>
                  </a:lnTo>
                  <a:lnTo>
                    <a:pt x="445" y="369"/>
                  </a:lnTo>
                  <a:lnTo>
                    <a:pt x="436" y="371"/>
                  </a:lnTo>
                  <a:lnTo>
                    <a:pt x="426" y="373"/>
                  </a:lnTo>
                  <a:lnTo>
                    <a:pt x="419" y="375"/>
                  </a:lnTo>
                  <a:lnTo>
                    <a:pt x="411" y="376"/>
                  </a:lnTo>
                  <a:lnTo>
                    <a:pt x="403" y="378"/>
                  </a:lnTo>
                  <a:lnTo>
                    <a:pt x="397" y="378"/>
                  </a:lnTo>
                  <a:lnTo>
                    <a:pt x="392" y="380"/>
                  </a:lnTo>
                  <a:lnTo>
                    <a:pt x="388" y="382"/>
                  </a:lnTo>
                  <a:lnTo>
                    <a:pt x="382" y="382"/>
                  </a:lnTo>
                  <a:lnTo>
                    <a:pt x="378" y="384"/>
                  </a:lnTo>
                  <a:lnTo>
                    <a:pt x="376" y="384"/>
                  </a:lnTo>
                  <a:lnTo>
                    <a:pt x="374" y="384"/>
                  </a:lnTo>
                  <a:lnTo>
                    <a:pt x="373" y="384"/>
                  </a:lnTo>
                  <a:lnTo>
                    <a:pt x="371" y="384"/>
                  </a:lnTo>
                  <a:lnTo>
                    <a:pt x="371" y="386"/>
                  </a:lnTo>
                  <a:lnTo>
                    <a:pt x="348" y="390"/>
                  </a:lnTo>
                  <a:lnTo>
                    <a:pt x="326" y="394"/>
                  </a:lnTo>
                  <a:lnTo>
                    <a:pt x="307" y="398"/>
                  </a:lnTo>
                  <a:lnTo>
                    <a:pt x="288" y="400"/>
                  </a:lnTo>
                  <a:lnTo>
                    <a:pt x="271" y="403"/>
                  </a:lnTo>
                  <a:lnTo>
                    <a:pt x="255" y="403"/>
                  </a:lnTo>
                  <a:lnTo>
                    <a:pt x="242" y="405"/>
                  </a:lnTo>
                  <a:lnTo>
                    <a:pt x="229" y="405"/>
                  </a:lnTo>
                  <a:lnTo>
                    <a:pt x="211" y="405"/>
                  </a:lnTo>
                  <a:lnTo>
                    <a:pt x="196" y="405"/>
                  </a:lnTo>
                  <a:lnTo>
                    <a:pt x="182" y="403"/>
                  </a:lnTo>
                  <a:lnTo>
                    <a:pt x="167" y="401"/>
                  </a:lnTo>
                  <a:lnTo>
                    <a:pt x="154" y="400"/>
                  </a:lnTo>
                  <a:lnTo>
                    <a:pt x="142" y="398"/>
                  </a:lnTo>
                  <a:lnTo>
                    <a:pt x="129" y="394"/>
                  </a:lnTo>
                  <a:lnTo>
                    <a:pt x="117" y="390"/>
                  </a:lnTo>
                  <a:lnTo>
                    <a:pt x="106" y="386"/>
                  </a:lnTo>
                  <a:lnTo>
                    <a:pt x="96" y="382"/>
                  </a:lnTo>
                  <a:lnTo>
                    <a:pt x="85" y="376"/>
                  </a:lnTo>
                  <a:lnTo>
                    <a:pt x="75" y="371"/>
                  </a:lnTo>
                  <a:lnTo>
                    <a:pt x="67" y="365"/>
                  </a:lnTo>
                  <a:lnTo>
                    <a:pt x="60" y="359"/>
                  </a:lnTo>
                  <a:lnTo>
                    <a:pt x="52" y="352"/>
                  </a:lnTo>
                  <a:lnTo>
                    <a:pt x="46" y="344"/>
                  </a:lnTo>
                  <a:lnTo>
                    <a:pt x="35" y="330"/>
                  </a:lnTo>
                  <a:lnTo>
                    <a:pt x="27" y="317"/>
                  </a:lnTo>
                  <a:lnTo>
                    <a:pt x="19" y="304"/>
                  </a:lnTo>
                  <a:lnTo>
                    <a:pt x="12" y="290"/>
                  </a:lnTo>
                  <a:lnTo>
                    <a:pt x="6" y="277"/>
                  </a:lnTo>
                  <a:lnTo>
                    <a:pt x="2" y="263"/>
                  </a:lnTo>
                  <a:lnTo>
                    <a:pt x="0" y="250"/>
                  </a:lnTo>
                  <a:lnTo>
                    <a:pt x="0" y="236"/>
                  </a:lnTo>
                  <a:lnTo>
                    <a:pt x="0" y="229"/>
                  </a:lnTo>
                  <a:lnTo>
                    <a:pt x="0" y="219"/>
                  </a:lnTo>
                  <a:lnTo>
                    <a:pt x="2" y="213"/>
                  </a:lnTo>
                  <a:lnTo>
                    <a:pt x="4" y="206"/>
                  </a:lnTo>
                  <a:lnTo>
                    <a:pt x="6" y="200"/>
                  </a:lnTo>
                  <a:lnTo>
                    <a:pt x="10" y="194"/>
                  </a:lnTo>
                  <a:lnTo>
                    <a:pt x="14" y="190"/>
                  </a:lnTo>
                  <a:lnTo>
                    <a:pt x="17" y="185"/>
                  </a:lnTo>
                  <a:lnTo>
                    <a:pt x="23" y="181"/>
                  </a:lnTo>
                  <a:lnTo>
                    <a:pt x="27" y="179"/>
                  </a:lnTo>
                  <a:lnTo>
                    <a:pt x="33" y="175"/>
                  </a:lnTo>
                  <a:lnTo>
                    <a:pt x="40" y="173"/>
                  </a:lnTo>
                  <a:lnTo>
                    <a:pt x="48" y="171"/>
                  </a:lnTo>
                  <a:lnTo>
                    <a:pt x="56" y="171"/>
                  </a:lnTo>
                  <a:lnTo>
                    <a:pt x="63" y="169"/>
                  </a:lnTo>
                  <a:lnTo>
                    <a:pt x="73" y="169"/>
                  </a:lnTo>
                  <a:lnTo>
                    <a:pt x="131" y="162"/>
                  </a:lnTo>
                  <a:lnTo>
                    <a:pt x="186" y="150"/>
                  </a:lnTo>
                  <a:lnTo>
                    <a:pt x="242" y="139"/>
                  </a:lnTo>
                  <a:lnTo>
                    <a:pt x="296" y="123"/>
                  </a:lnTo>
                  <a:lnTo>
                    <a:pt x="323" y="115"/>
                  </a:lnTo>
                  <a:lnTo>
                    <a:pt x="349" y="108"/>
                  </a:lnTo>
                  <a:lnTo>
                    <a:pt x="376" y="98"/>
                  </a:lnTo>
                  <a:lnTo>
                    <a:pt x="401" y="91"/>
                  </a:lnTo>
                  <a:lnTo>
                    <a:pt x="426" y="81"/>
                  </a:lnTo>
                  <a:lnTo>
                    <a:pt x="451" y="69"/>
                  </a:lnTo>
                  <a:lnTo>
                    <a:pt x="476" y="60"/>
                  </a:lnTo>
                  <a:lnTo>
                    <a:pt x="501" y="48"/>
                  </a:lnTo>
                  <a:lnTo>
                    <a:pt x="515" y="43"/>
                  </a:lnTo>
                  <a:lnTo>
                    <a:pt x="528" y="37"/>
                  </a:lnTo>
                  <a:lnTo>
                    <a:pt x="539" y="31"/>
                  </a:lnTo>
                  <a:lnTo>
                    <a:pt x="551" y="25"/>
                  </a:lnTo>
                  <a:lnTo>
                    <a:pt x="563" y="21"/>
                  </a:lnTo>
                  <a:lnTo>
                    <a:pt x="574" y="18"/>
                  </a:lnTo>
                  <a:lnTo>
                    <a:pt x="584" y="14"/>
                  </a:lnTo>
                  <a:lnTo>
                    <a:pt x="591" y="12"/>
                  </a:lnTo>
                  <a:lnTo>
                    <a:pt x="601" y="8"/>
                  </a:lnTo>
                  <a:lnTo>
                    <a:pt x="609" y="6"/>
                  </a:lnTo>
                  <a:lnTo>
                    <a:pt x="616" y="4"/>
                  </a:lnTo>
                  <a:lnTo>
                    <a:pt x="622" y="2"/>
                  </a:lnTo>
                  <a:lnTo>
                    <a:pt x="630" y="2"/>
                  </a:lnTo>
                  <a:lnTo>
                    <a:pt x="635" y="0"/>
                  </a:lnTo>
                  <a:lnTo>
                    <a:pt x="639" y="0"/>
                  </a:lnTo>
                  <a:lnTo>
                    <a:pt x="64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352800" y="9906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atin typeface="Adobe Kaiti Std R" pitchFamily="18" charset="-128"/>
                <a:ea typeface="Adobe Kaiti Std R" pitchFamily="18" charset="-128"/>
              </a:rPr>
              <a:t>未</a:t>
            </a:r>
            <a:endParaRPr lang="en-US" sz="9600" b="1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6" name="Picture 2" descr="C:\Users\Meishing\Desktop\課本故事圖檔\L3-10 (1)\3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57200" y="3276600"/>
            <a:ext cx="3234076" cy="3257550"/>
          </a:xfrm>
          <a:prstGeom prst="rect">
            <a:avLst/>
          </a:prstGeom>
          <a:noFill/>
        </p:spPr>
      </p:pic>
      <p:pic>
        <p:nvPicPr>
          <p:cNvPr id="11268" name="Picture 4" descr="Flower, Fragrant, Smell, Person, Man, Wom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505200"/>
            <a:ext cx="3759200" cy="2819400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4953000" y="6324600"/>
            <a:ext cx="4191000" cy="24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http://pixabay.com/en/flower-fragrant-smell-person-man-8930/</a:t>
            </a:r>
            <a:endParaRPr lang="en-US" sz="1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838200" y="1084634"/>
            <a:ext cx="1371600" cy="1264596"/>
            <a:chOff x="838200" y="1084634"/>
            <a:chExt cx="1371600" cy="1264596"/>
          </a:xfrm>
        </p:grpSpPr>
        <p:pic>
          <p:nvPicPr>
            <p:cNvPr id="11" name="Picture 2" descr="C:\Users\Meishing\Desktop\meizhou pics\45-24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72500" r="15000"/>
            <a:stretch>
              <a:fillRect/>
            </a:stretch>
          </p:blipFill>
          <p:spPr bwMode="auto">
            <a:xfrm>
              <a:off x="838200" y="1084634"/>
              <a:ext cx="1371600" cy="1264596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/>
          </p:nvSpPr>
          <p:spPr>
            <a:xfrm>
              <a:off x="1752600" y="1600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6" grpId="0"/>
      <p:bldP spid="16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4400" y="3124200"/>
            <a:ext cx="2590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幸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运</a:t>
            </a:r>
            <a:r>
              <a:rPr lang="zh-TW" altLang="en-US" sz="36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的老鼠</a:t>
            </a:r>
            <a:endParaRPr lang="en-US" sz="36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2590800"/>
            <a:ext cx="2667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幸福</a:t>
            </a:r>
            <a:r>
              <a:rPr lang="zh-TW" altLang="en-US" sz="3600" dirty="0" smtClean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的家庭</a:t>
            </a:r>
            <a:endParaRPr lang="en-US" sz="36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193" name="Picture 1" descr="C:\Users\Meishing\Desktop\meizhou pics\pics\pics\37.2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486400" y="3603013"/>
            <a:ext cx="3276600" cy="2811919"/>
          </a:xfrm>
          <a:prstGeom prst="rect">
            <a:avLst/>
          </a:prstGeom>
          <a:noFill/>
        </p:spPr>
      </p:pic>
      <p:pic>
        <p:nvPicPr>
          <p:cNvPr id="8195" name="Picture 3" descr="C:\Users\Meishing\Desktop\meizhou pics\pics\pics\15.14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33400" y="4267200"/>
            <a:ext cx="3019425" cy="2171700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2971800" y="914400"/>
            <a:ext cx="6172200" cy="523220"/>
            <a:chOff x="4572000" y="762000"/>
            <a:chExt cx="4572000" cy="523220"/>
          </a:xfrm>
        </p:grpSpPr>
        <p:sp>
          <p:nvSpPr>
            <p:cNvPr id="13" name="TextBox 12"/>
            <p:cNvSpPr txBox="1"/>
            <p:nvPr/>
          </p:nvSpPr>
          <p:spPr>
            <a:xfrm>
              <a:off x="4572000" y="762000"/>
              <a:ext cx="4572000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你们看</a:t>
              </a:r>
              <a:r>
                <a:rPr lang="en-US" altLang="zh-CN" sz="2800" dirty="0" smtClean="0">
                  <a:latin typeface="Adobe Kaiti Std R" pitchFamily="18" charset="-128"/>
                  <a:ea typeface="Adobe Kaiti Std R" pitchFamily="18" charset="-128"/>
                </a:rPr>
                <a:t>, </a:t>
              </a:r>
              <a:r>
                <a:rPr lang="zh-CN" altLang="en-US" sz="2800" dirty="0" smtClean="0">
                  <a:latin typeface="Adobe Kaiti Std R" pitchFamily="18" charset="-128"/>
                  <a:ea typeface="Adobe Kaiti Std R" pitchFamily="18" charset="-128"/>
                </a:rPr>
                <a:t>我买到了这张棒球卡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4" name="Action Button: Sound 13">
              <a:hlinkClick r:id="" action="ppaction://noaction" highlightClick="1">
                <a:snd r:embed="rId7" name="applause.wav"/>
              </a:hlinkClick>
            </p:cNvPr>
            <p:cNvSpPr/>
            <p:nvPr/>
          </p:nvSpPr>
          <p:spPr>
            <a:xfrm>
              <a:off x="8153400" y="838200"/>
              <a:ext cx="304800" cy="381000"/>
            </a:xfrm>
            <a:prstGeom prst="actionButtonSou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62000" y="1084634"/>
            <a:ext cx="1371600" cy="1264596"/>
            <a:chOff x="762000" y="1084634"/>
            <a:chExt cx="1371600" cy="1264596"/>
          </a:xfrm>
        </p:grpSpPr>
        <p:pic>
          <p:nvPicPr>
            <p:cNvPr id="6" name="Picture 2" descr="C:\Users\Meishing\Desktop\meizhou pics\45-24.png"/>
            <p:cNvPicPr>
              <a:picLocks noChangeAspect="1" noChangeArrowheads="1"/>
            </p:cNvPicPr>
            <p:nvPr/>
          </p:nvPicPr>
          <p:blipFill>
            <a:blip r:embed="rId8" cstate="print">
              <a:lum bright="-20000" contrast="40000"/>
            </a:blip>
            <a:srcRect l="87500"/>
            <a:stretch>
              <a:fillRect/>
            </a:stretch>
          </p:blipFill>
          <p:spPr bwMode="auto">
            <a:xfrm>
              <a:off x="762000" y="1084634"/>
              <a:ext cx="1371600" cy="1264596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/>
          </p:nvSpPr>
          <p:spPr>
            <a:xfrm>
              <a:off x="1600200" y="15240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023562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5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C:\Users\Meishing\Desktop\meizhou pics\45-4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9144000" cy="5265259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438400" y="3886200"/>
            <a:ext cx="5562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" y="4800600"/>
            <a:ext cx="4495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62000" y="4953000"/>
            <a:ext cx="1905000" cy="1600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124200" y="4876800"/>
            <a:ext cx="16002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257800" y="4876800"/>
            <a:ext cx="1676400" cy="1600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67600" y="4876800"/>
            <a:ext cx="1676400" cy="1600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81800" y="0"/>
            <a:ext cx="2362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饺子饀可用豆沙代替</a:t>
            </a:r>
            <a:endParaRPr lang="en-US" dirty="0"/>
          </a:p>
        </p:txBody>
      </p:sp>
      <p:pic>
        <p:nvPicPr>
          <p:cNvPr id="41987" name="Picture 3" descr="http://1.bp.blogspot.com/_sH0gvybYs18/St9PWKtfZYI/AAAAAAAADjY/_dZ9egW0AUk/s400/SAM_010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6800" y="1066800"/>
            <a:ext cx="2692400" cy="201930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5562600" y="762000"/>
            <a:ext cx="3581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http://seewhatiameating.blogspot.com/2009/10/kj_6526.html</a:t>
            </a:r>
            <a:endParaRPr lang="en-US" sz="1000" dirty="0"/>
          </a:p>
        </p:txBody>
      </p:sp>
      <p:sp>
        <p:nvSpPr>
          <p:cNvPr id="23" name="Action Button: Sound 22">
            <a:hlinkClick r:id="" action="ppaction://noaction" highlightClick="1">
              <a:snd r:embed="rId7" name="405-sp-2b.wav"/>
            </a:hlinkClick>
          </p:cNvPr>
          <p:cNvSpPr/>
          <p:nvPr/>
        </p:nvSpPr>
        <p:spPr>
          <a:xfrm>
            <a:off x="3505200" y="2286000"/>
            <a:ext cx="762000" cy="685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 descr="C:\Users\Meishing\Desktop\meizhou pics\45-4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819400"/>
            <a:ext cx="9144000" cy="2646947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133600" y="3581400"/>
            <a:ext cx="5715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3400" y="4267200"/>
            <a:ext cx="1981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33400" y="4343400"/>
            <a:ext cx="14478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362200" y="4343400"/>
            <a:ext cx="1371600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419600" y="4114800"/>
            <a:ext cx="1676400" cy="1371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20000" y="4267200"/>
            <a:ext cx="1524000" cy="1371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Sound 20">
            <a:hlinkClick r:id="" action="ppaction://noaction" highlightClick="1">
              <a:snd r:embed="rId5" name="405-sp-3b.wav"/>
            </a:hlinkClick>
          </p:cNvPr>
          <p:cNvSpPr/>
          <p:nvPr/>
        </p:nvSpPr>
        <p:spPr>
          <a:xfrm>
            <a:off x="6248400" y="1600200"/>
            <a:ext cx="914400" cy="8382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C:\Users\Meishing\Desktop\meizhou pics\45-42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r="44167" b="81186"/>
          <a:stretch>
            <a:fillRect/>
          </a:stretch>
        </p:blipFill>
        <p:spPr bwMode="auto">
          <a:xfrm>
            <a:off x="0" y="1143000"/>
            <a:ext cx="5105400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C:\Users\Meishing\Desktop\meizhou pics\45-4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133600"/>
            <a:ext cx="9144000" cy="2610226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133600" y="2895600"/>
            <a:ext cx="6553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3400" y="3505200"/>
            <a:ext cx="2743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462675" y="3810000"/>
            <a:ext cx="12954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139075" y="3733800"/>
            <a:ext cx="13716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891675" y="3733800"/>
            <a:ext cx="13716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96675" y="3581400"/>
            <a:ext cx="1447800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696200" y="3581400"/>
            <a:ext cx="1447800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781800" y="6488668"/>
            <a:ext cx="2362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Kaiti Std R" pitchFamily="18" charset="-128"/>
                <a:ea typeface="Adobe Kaiti Std R" pitchFamily="18" charset="-128"/>
              </a:rPr>
              <a:t>饺子馅</a:t>
            </a:r>
            <a:r>
              <a:rPr lang="zh-TW" altLang="en-US" dirty="0" smtClean="0">
                <a:latin typeface="Adobe Kaiti Std R" pitchFamily="18" charset="-128"/>
                <a:ea typeface="Adobe Kaiti Std R" pitchFamily="18" charset="-128"/>
              </a:rPr>
              <a:t>可用豆沙代替</a:t>
            </a:r>
            <a:endParaRPr lang="en-US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" name="Picture 4" descr="http://upload.wikimedia.org/wikipedia/commons/1/10/MakingJiaoz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4896612"/>
            <a:ext cx="2514600" cy="1961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0" y="0"/>
            <a:ext cx="6096000" cy="67710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latin typeface="Adobe Kaiti Std R" pitchFamily="18" charset="-128"/>
                <a:ea typeface="Adobe Kaiti Std R" pitchFamily="18" charset="-128"/>
              </a:rPr>
              <a:t>如何擀皮及包饺子影片 </a:t>
            </a:r>
            <a:r>
              <a:rPr lang="en-US" dirty="0" smtClean="0"/>
              <a:t>https://www.youtube.com/watch?v=eiVuj8YhRVU</a:t>
            </a:r>
            <a:endParaRPr lang="en-US" dirty="0"/>
          </a:p>
        </p:txBody>
      </p:sp>
      <p:sp>
        <p:nvSpPr>
          <p:cNvPr id="23" name="Action Button: Sound 22">
            <a:hlinkClick r:id="" action="ppaction://noaction" highlightClick="1">
              <a:snd r:embed="rId6" name="405-sp-4b.wav"/>
            </a:hlinkClick>
          </p:cNvPr>
          <p:cNvSpPr/>
          <p:nvPr/>
        </p:nvSpPr>
        <p:spPr>
          <a:xfrm>
            <a:off x="6705600" y="1143000"/>
            <a:ext cx="762000" cy="762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4" descr="C:\Users\Meishing\Desktop\meizhou pics\45-42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 r="44167" b="81186"/>
          <a:stretch>
            <a:fillRect/>
          </a:stretch>
        </p:blipFill>
        <p:spPr bwMode="auto">
          <a:xfrm>
            <a:off x="0" y="1143000"/>
            <a:ext cx="5105400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C:\Users\Meishing\Desktop\meizhou pics\45-4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209800"/>
            <a:ext cx="9144000" cy="3357858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438400" y="3048000"/>
            <a:ext cx="6400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3400" y="3810000"/>
            <a:ext cx="381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905000" y="4267200"/>
            <a:ext cx="1600200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191000" y="4343400"/>
            <a:ext cx="13716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019800" y="4343400"/>
            <a:ext cx="13716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00" y="6488668"/>
            <a:ext cx="1524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可用电磁炉</a:t>
            </a:r>
          </a:p>
        </p:txBody>
      </p:sp>
      <p:pic>
        <p:nvPicPr>
          <p:cNvPr id="21" name="Picture 4" descr="C:\Users\Meishing\Desktop\meizhou pics\45-42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44167" b="81186"/>
          <a:stretch>
            <a:fillRect/>
          </a:stretch>
        </p:blipFill>
        <p:spPr bwMode="auto">
          <a:xfrm>
            <a:off x="0" y="1143000"/>
            <a:ext cx="5105400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6" name="Picture 6" descr="C:\Users\Meishing\Desktop\meizhou pics\45-4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522006"/>
            <a:ext cx="9139420" cy="3126194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286000" y="2209800"/>
            <a:ext cx="6553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3400" y="2895600"/>
            <a:ext cx="4191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371600" y="3276600"/>
            <a:ext cx="1600200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429000" y="3276600"/>
            <a:ext cx="1447800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181600" y="3200400"/>
            <a:ext cx="1219200" cy="1447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705600" y="3276600"/>
            <a:ext cx="16002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upload.wikimedia.org/wikipedia/commons/thumb/f/ff/Jiaozi.jpg/800px-Jiaoz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4630237"/>
            <a:ext cx="2971800" cy="222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24" name="Picture 4" descr="http://upload.wikimedia.org/wikipedia/commons/thumb/6/69/A_Jiaozi_with_suan_cai.JPG/220px-A_Jiaozi_with_suan_cai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4800600"/>
            <a:ext cx="2095500" cy="1571626"/>
          </a:xfrm>
          <a:prstGeom prst="rect">
            <a:avLst/>
          </a:prstGeom>
          <a:noFill/>
        </p:spPr>
      </p:pic>
      <p:pic>
        <p:nvPicPr>
          <p:cNvPr id="22" name="Picture 4" descr="C:\Users\Meishing\Desktop\meizhou pics\45-42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r="44167" b="81186"/>
          <a:stretch>
            <a:fillRect/>
          </a:stretch>
        </p:blipFill>
        <p:spPr bwMode="auto">
          <a:xfrm>
            <a:off x="0" y="533400"/>
            <a:ext cx="5105400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20087</TotalTime>
  <Words>627</Words>
  <Application>Microsoft Office PowerPoint</Application>
  <PresentationFormat>On-screen Show (4:3)</PresentationFormat>
  <Paragraphs>155</Paragraphs>
  <Slides>42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Flow</vt:lpstr>
      <vt:lpstr>美洲华语第四册</vt:lpstr>
      <vt:lpstr>第一周</vt:lpstr>
      <vt:lpstr>课前活动</vt:lpstr>
      <vt:lpstr>包饺子作法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课文：包饺子 （听一听 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第一周生字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第二周</vt:lpstr>
      <vt:lpstr>说故事－ 石头汤 请到美洲华语网站下载ppt 或利用美洲华语创作天地 http://blog.huayuworld.org/meizhouworld </vt:lpstr>
      <vt:lpstr>第二周生字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157</cp:revision>
  <dcterms:created xsi:type="dcterms:W3CDTF">2014-04-02T02:41:18Z</dcterms:created>
  <dcterms:modified xsi:type="dcterms:W3CDTF">2014-10-10T20:11:44Z</dcterms:modified>
</cp:coreProperties>
</file>